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  <p:sldMasterId id="2147483650" r:id="rId5"/>
    <p:sldMasterId id="2147484574" r:id="rId6"/>
    <p:sldMasterId id="2147483648" r:id="rId7"/>
  </p:sldMasterIdLst>
  <p:notesMasterIdLst>
    <p:notesMasterId r:id="rId44"/>
  </p:notesMasterIdLst>
  <p:sldIdLst>
    <p:sldId id="256" r:id="rId8"/>
    <p:sldId id="384" r:id="rId9"/>
    <p:sldId id="420" r:id="rId10"/>
    <p:sldId id="419" r:id="rId11"/>
    <p:sldId id="435" r:id="rId12"/>
    <p:sldId id="434" r:id="rId13"/>
    <p:sldId id="455" r:id="rId14"/>
    <p:sldId id="454" r:id="rId15"/>
    <p:sldId id="436" r:id="rId16"/>
    <p:sldId id="433" r:id="rId17"/>
    <p:sldId id="395" r:id="rId18"/>
    <p:sldId id="431" r:id="rId19"/>
    <p:sldId id="416" r:id="rId20"/>
    <p:sldId id="418" r:id="rId21"/>
    <p:sldId id="437" r:id="rId22"/>
    <p:sldId id="447" r:id="rId23"/>
    <p:sldId id="333" r:id="rId24"/>
    <p:sldId id="403" r:id="rId25"/>
    <p:sldId id="423" r:id="rId26"/>
    <p:sldId id="458" r:id="rId27"/>
    <p:sldId id="457" r:id="rId28"/>
    <p:sldId id="473" r:id="rId29"/>
    <p:sldId id="472" r:id="rId30"/>
    <p:sldId id="464" r:id="rId31"/>
    <p:sldId id="463" r:id="rId32"/>
    <p:sldId id="466" r:id="rId33"/>
    <p:sldId id="465" r:id="rId34"/>
    <p:sldId id="428" r:id="rId35"/>
    <p:sldId id="429" r:id="rId36"/>
    <p:sldId id="476" r:id="rId37"/>
    <p:sldId id="477" r:id="rId38"/>
    <p:sldId id="453" r:id="rId39"/>
    <p:sldId id="456" r:id="rId40"/>
    <p:sldId id="474" r:id="rId41"/>
    <p:sldId id="438" r:id="rId42"/>
    <p:sldId id="42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746729-6986-C590-8654-DE24EF16920D}" v="8" dt="2024-12-16T13:05:21.823"/>
    <p1510:client id="{7CAAB6BA-0D61-3460-13D3-914BF8F38F06}" v="18" dt="2024-12-16T13:02:06.243"/>
    <p1510:client id="{95E81393-B6C3-4295-C9A4-DD97A9C0E0D9}" v="87" dt="2024-12-16T21:50:56.547"/>
    <p1510:client id="{C4F83B01-EF9A-4A70-9952-3C4BBB36D2D1}" v="195" dt="2024-12-16T21:51:32.956"/>
    <p1510:client id="{DE92AB37-B54A-3CF8-42B9-A0D2D8C86780}" v="106" dt="2024-12-16T12:59:58.2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hyperlink" Target="https://bigfuture.collegeboard.org/pay-for-college/bigfuture-scholarships" TargetMode="External"/><Relationship Id="rId2" Type="http://schemas.openxmlformats.org/officeDocument/2006/relationships/hyperlink" Target="https://bigfuture.collegeboard.org/college-search" TargetMode="External"/><Relationship Id="rId1" Type="http://schemas.openxmlformats.org/officeDocument/2006/relationships/hyperlink" Target="https://bigfuture.collegeboard.org/career-search/career-quiz" TargetMode="External"/><Relationship Id="rId5" Type="http://schemas.openxmlformats.org/officeDocument/2006/relationships/hyperlink" Target="https://www.khanacademy.org/sat?utm_source=cbcta-ssrhp&amp;utm_medium=cb418-cb&amp;utm_campaign=practice" TargetMode="External"/><Relationship Id="rId4" Type="http://schemas.openxmlformats.org/officeDocument/2006/relationships/hyperlink" Target="https://bigfuture.collegeboard.org/pay-for-college/scholarship-search" TargetMode="External"/></Relationships>
</file>

<file path=ppt/diagrams/_rels/data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18.svg"/><Relationship Id="rId11" Type="http://schemas.openxmlformats.org/officeDocument/2006/relationships/image" Target="../media/image44.png"/><Relationship Id="rId5" Type="http://schemas.openxmlformats.org/officeDocument/2006/relationships/image" Target="../media/image17.png"/><Relationship Id="rId10" Type="http://schemas.openxmlformats.org/officeDocument/2006/relationships/image" Target="../media/image43.svg"/><Relationship Id="rId4" Type="http://schemas.openxmlformats.org/officeDocument/2006/relationships/image" Target="../media/image39.svg"/><Relationship Id="rId9" Type="http://schemas.openxmlformats.org/officeDocument/2006/relationships/image" Target="../media/image42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hyperlink" Target="https://bigfuture.collegeboard.org/pay-for-college/bigfuture-scholarships" TargetMode="External"/><Relationship Id="rId2" Type="http://schemas.openxmlformats.org/officeDocument/2006/relationships/hyperlink" Target="https://bigfuture.collegeboard.org/college-search" TargetMode="External"/><Relationship Id="rId1" Type="http://schemas.openxmlformats.org/officeDocument/2006/relationships/hyperlink" Target="https://bigfuture.collegeboard.org/career-search/career-quiz" TargetMode="External"/><Relationship Id="rId5" Type="http://schemas.openxmlformats.org/officeDocument/2006/relationships/hyperlink" Target="https://www.khanacademy.org/sat?utm_source=cbcta-ssrhp&amp;utm_medium=cb418-cb&amp;utm_campaign=practice" TargetMode="External"/><Relationship Id="rId4" Type="http://schemas.openxmlformats.org/officeDocument/2006/relationships/hyperlink" Target="https://bigfuture.collegeboard.org/pay-for-college/scholarship-search" TargetMode="External"/></Relationships>
</file>

<file path=ppt/diagrams/_rels/drawing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18.svg"/><Relationship Id="rId11" Type="http://schemas.openxmlformats.org/officeDocument/2006/relationships/image" Target="../media/image44.png"/><Relationship Id="rId5" Type="http://schemas.openxmlformats.org/officeDocument/2006/relationships/image" Target="../media/image17.png"/><Relationship Id="rId10" Type="http://schemas.openxmlformats.org/officeDocument/2006/relationships/image" Target="../media/image43.svg"/><Relationship Id="rId4" Type="http://schemas.openxmlformats.org/officeDocument/2006/relationships/image" Target="../media/image39.svg"/><Relationship Id="rId9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9AB65E-8CD9-4FFD-85EA-17657F8A954C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6FF6B46-EA0D-4A1D-829D-1FE58528D2B9}">
      <dgm:prSet custT="1"/>
      <dgm:spPr/>
      <dgm:t>
        <a:bodyPr/>
        <a:lstStyle/>
        <a:p>
          <a:r>
            <a:rPr lang="en-US" sz="2400"/>
            <a:t>84.6% of all DP candidates enrolled in university immediately after high school compared to the national average of 66%</a:t>
          </a:r>
        </a:p>
        <a:p>
          <a:pPr rtl="0"/>
          <a:r>
            <a:rPr lang="en-US" sz="2400"/>
            <a:t>*99% at PHUHS IB</a:t>
          </a:r>
          <a:r>
            <a:rPr lang="en-US" sz="2400">
              <a:latin typeface="Calibri Light" panose="020F0302020204030204"/>
            </a:rPr>
            <a:t> (85% PHUHS IB attend a Florida College)</a:t>
          </a:r>
          <a:endParaRPr lang="en-US" sz="2400"/>
        </a:p>
      </dgm:t>
    </dgm:pt>
    <dgm:pt modelId="{A4E2CD2F-CD80-460B-B89F-36C0CA5C5484}" type="parTrans" cxnId="{AA7FE701-2036-4BAD-9F1B-68A846E83301}">
      <dgm:prSet/>
      <dgm:spPr/>
      <dgm:t>
        <a:bodyPr/>
        <a:lstStyle/>
        <a:p>
          <a:endParaRPr lang="en-US"/>
        </a:p>
      </dgm:t>
    </dgm:pt>
    <dgm:pt modelId="{5EED6A7F-25D5-4658-B2E8-D96232D37DD0}" type="sibTrans" cxnId="{AA7FE701-2036-4BAD-9F1B-68A846E83301}">
      <dgm:prSet/>
      <dgm:spPr/>
      <dgm:t>
        <a:bodyPr/>
        <a:lstStyle/>
        <a:p>
          <a:endParaRPr lang="en-US"/>
        </a:p>
      </dgm:t>
    </dgm:pt>
    <dgm:pt modelId="{114CD5D6-A2FF-45C9-A848-6D0D448EAB84}">
      <dgm:prSet custT="1"/>
      <dgm:spPr/>
      <dgm:t>
        <a:bodyPr/>
        <a:lstStyle/>
        <a:p>
          <a:r>
            <a:rPr lang="en-US" sz="2800"/>
            <a:t>A greater percentage of DP candidates enrolled in more selective institutions</a:t>
          </a:r>
        </a:p>
      </dgm:t>
    </dgm:pt>
    <dgm:pt modelId="{7D3449D2-676A-4B1F-A0AD-ACBA397EC9CB}" type="parTrans" cxnId="{33B1C668-B3CA-4281-8D37-8B0D888E03F8}">
      <dgm:prSet/>
      <dgm:spPr/>
      <dgm:t>
        <a:bodyPr/>
        <a:lstStyle/>
        <a:p>
          <a:endParaRPr lang="en-US"/>
        </a:p>
      </dgm:t>
    </dgm:pt>
    <dgm:pt modelId="{F8F02C42-F99A-41E7-B3E5-5A74A7EF695B}" type="sibTrans" cxnId="{33B1C668-B3CA-4281-8D37-8B0D888E03F8}">
      <dgm:prSet/>
      <dgm:spPr/>
      <dgm:t>
        <a:bodyPr/>
        <a:lstStyle/>
        <a:p>
          <a:endParaRPr lang="en-US"/>
        </a:p>
      </dgm:t>
    </dgm:pt>
    <dgm:pt modelId="{6955D93C-BB68-4AE0-B339-0DEF973C1705}">
      <dgm:prSet custT="1"/>
      <dgm:spPr/>
      <dgm:t>
        <a:bodyPr/>
        <a:lstStyle/>
        <a:p>
          <a:r>
            <a:rPr lang="en-US" sz="2400"/>
            <a:t>90.4% of DP candidates who enrolled in a four-year postsecondary institution immediately after high school were enrolled in the same institution the following year and 66.5% graduated within 4 years compared to the national average of 41.4%</a:t>
          </a:r>
        </a:p>
      </dgm:t>
    </dgm:pt>
    <dgm:pt modelId="{54694F64-1B52-49D3-9B14-53BA36B3D1EE}" type="parTrans" cxnId="{61EFA6CD-DB96-457D-8A2B-09FA77D9D06A}">
      <dgm:prSet/>
      <dgm:spPr/>
      <dgm:t>
        <a:bodyPr/>
        <a:lstStyle/>
        <a:p>
          <a:endParaRPr lang="en-US"/>
        </a:p>
      </dgm:t>
    </dgm:pt>
    <dgm:pt modelId="{F336CC1C-0537-424E-9DF4-913C581DE17A}" type="sibTrans" cxnId="{61EFA6CD-DB96-457D-8A2B-09FA77D9D06A}">
      <dgm:prSet/>
      <dgm:spPr/>
      <dgm:t>
        <a:bodyPr/>
        <a:lstStyle/>
        <a:p>
          <a:endParaRPr lang="en-US"/>
        </a:p>
      </dgm:t>
    </dgm:pt>
    <dgm:pt modelId="{B687177A-6200-4DFB-8183-E0CEDF890A33}">
      <dgm:prSet/>
      <dgm:spPr/>
      <dgm:t>
        <a:bodyPr/>
        <a:lstStyle/>
        <a:p>
          <a:r>
            <a:rPr lang="en-US"/>
            <a:t>Our students are persistent, prepared, and proficient!</a:t>
          </a:r>
        </a:p>
      </dgm:t>
    </dgm:pt>
    <dgm:pt modelId="{1E7E8626-DB67-4E1F-A7BC-A54E2BF3865C}" type="parTrans" cxnId="{DDD46EEB-7C1F-4AF5-8468-33B6B289F45E}">
      <dgm:prSet/>
      <dgm:spPr/>
      <dgm:t>
        <a:bodyPr/>
        <a:lstStyle/>
        <a:p>
          <a:endParaRPr lang="en-US"/>
        </a:p>
      </dgm:t>
    </dgm:pt>
    <dgm:pt modelId="{E8C0B867-B685-4C73-9AC1-3D5C0E130C8B}" type="sibTrans" cxnId="{DDD46EEB-7C1F-4AF5-8468-33B6B289F45E}">
      <dgm:prSet/>
      <dgm:spPr/>
      <dgm:t>
        <a:bodyPr/>
        <a:lstStyle/>
        <a:p>
          <a:endParaRPr lang="en-US"/>
        </a:p>
      </dgm:t>
    </dgm:pt>
    <dgm:pt modelId="{83AC793E-28B1-4B3E-9E00-02A05A6CD3F3}" type="pres">
      <dgm:prSet presAssocID="{909AB65E-8CD9-4FFD-85EA-17657F8A954C}" presName="vert0" presStyleCnt="0">
        <dgm:presLayoutVars>
          <dgm:dir/>
          <dgm:animOne val="branch"/>
          <dgm:animLvl val="lvl"/>
        </dgm:presLayoutVars>
      </dgm:prSet>
      <dgm:spPr/>
    </dgm:pt>
    <dgm:pt modelId="{B75E2A5E-89B2-4092-8C0D-7BF2B87596DE}" type="pres">
      <dgm:prSet presAssocID="{86FF6B46-EA0D-4A1D-829D-1FE58528D2B9}" presName="thickLine" presStyleLbl="alignNode1" presStyleIdx="0" presStyleCnt="4"/>
      <dgm:spPr/>
    </dgm:pt>
    <dgm:pt modelId="{25B29E76-6C54-4D02-B714-C2B34F4F96F8}" type="pres">
      <dgm:prSet presAssocID="{86FF6B46-EA0D-4A1D-829D-1FE58528D2B9}" presName="horz1" presStyleCnt="0"/>
      <dgm:spPr/>
    </dgm:pt>
    <dgm:pt modelId="{52F23C6C-8BD7-4DDB-BCA6-0C963C59CD54}" type="pres">
      <dgm:prSet presAssocID="{86FF6B46-EA0D-4A1D-829D-1FE58528D2B9}" presName="tx1" presStyleLbl="revTx" presStyleIdx="0" presStyleCnt="4"/>
      <dgm:spPr/>
    </dgm:pt>
    <dgm:pt modelId="{0172DE0E-8BDF-44C5-AABD-225C0ABE0C34}" type="pres">
      <dgm:prSet presAssocID="{86FF6B46-EA0D-4A1D-829D-1FE58528D2B9}" presName="vert1" presStyleCnt="0"/>
      <dgm:spPr/>
    </dgm:pt>
    <dgm:pt modelId="{9143ACDC-908E-4F74-A863-56544F02645A}" type="pres">
      <dgm:prSet presAssocID="{114CD5D6-A2FF-45C9-A848-6D0D448EAB84}" presName="thickLine" presStyleLbl="alignNode1" presStyleIdx="1" presStyleCnt="4"/>
      <dgm:spPr/>
    </dgm:pt>
    <dgm:pt modelId="{591D1FFD-5744-4B35-98E7-41D77AC5980C}" type="pres">
      <dgm:prSet presAssocID="{114CD5D6-A2FF-45C9-A848-6D0D448EAB84}" presName="horz1" presStyleCnt="0"/>
      <dgm:spPr/>
    </dgm:pt>
    <dgm:pt modelId="{284C2FB6-A97D-4725-B6C5-9B5FB08ED103}" type="pres">
      <dgm:prSet presAssocID="{114CD5D6-A2FF-45C9-A848-6D0D448EAB84}" presName="tx1" presStyleLbl="revTx" presStyleIdx="1" presStyleCnt="4"/>
      <dgm:spPr/>
    </dgm:pt>
    <dgm:pt modelId="{F2F4D3F4-8D82-464D-8E57-3103AE49AF00}" type="pres">
      <dgm:prSet presAssocID="{114CD5D6-A2FF-45C9-A848-6D0D448EAB84}" presName="vert1" presStyleCnt="0"/>
      <dgm:spPr/>
    </dgm:pt>
    <dgm:pt modelId="{16729DF3-3DE6-428E-BE02-8AAEB2017EEC}" type="pres">
      <dgm:prSet presAssocID="{6955D93C-BB68-4AE0-B339-0DEF973C1705}" presName="thickLine" presStyleLbl="alignNode1" presStyleIdx="2" presStyleCnt="4"/>
      <dgm:spPr/>
    </dgm:pt>
    <dgm:pt modelId="{EA558C76-1C7D-43F3-B98F-C65B72C4E9BB}" type="pres">
      <dgm:prSet presAssocID="{6955D93C-BB68-4AE0-B339-0DEF973C1705}" presName="horz1" presStyleCnt="0"/>
      <dgm:spPr/>
    </dgm:pt>
    <dgm:pt modelId="{11151C59-2305-4D3B-ADD9-4CEAB2BED59C}" type="pres">
      <dgm:prSet presAssocID="{6955D93C-BB68-4AE0-B339-0DEF973C1705}" presName="tx1" presStyleLbl="revTx" presStyleIdx="2" presStyleCnt="4" custScaleY="118041"/>
      <dgm:spPr/>
    </dgm:pt>
    <dgm:pt modelId="{B18B2828-05B3-42C3-98F9-3D83308F791E}" type="pres">
      <dgm:prSet presAssocID="{6955D93C-BB68-4AE0-B339-0DEF973C1705}" presName="vert1" presStyleCnt="0"/>
      <dgm:spPr/>
    </dgm:pt>
    <dgm:pt modelId="{212B395D-49CC-43CF-9314-5E4A6AD26605}" type="pres">
      <dgm:prSet presAssocID="{B687177A-6200-4DFB-8183-E0CEDF890A33}" presName="thickLine" presStyleLbl="alignNode1" presStyleIdx="3" presStyleCnt="4"/>
      <dgm:spPr/>
    </dgm:pt>
    <dgm:pt modelId="{A0164B7A-F216-45E7-88DA-C58C2AD64F05}" type="pres">
      <dgm:prSet presAssocID="{B687177A-6200-4DFB-8183-E0CEDF890A33}" presName="horz1" presStyleCnt="0"/>
      <dgm:spPr/>
    </dgm:pt>
    <dgm:pt modelId="{902762F1-AA1B-4216-820D-9F680EC33FCE}" type="pres">
      <dgm:prSet presAssocID="{B687177A-6200-4DFB-8183-E0CEDF890A33}" presName="tx1" presStyleLbl="revTx" presStyleIdx="3" presStyleCnt="4"/>
      <dgm:spPr/>
    </dgm:pt>
    <dgm:pt modelId="{81EF9705-9042-4F2B-A524-6C373D041EB5}" type="pres">
      <dgm:prSet presAssocID="{B687177A-6200-4DFB-8183-E0CEDF890A33}" presName="vert1" presStyleCnt="0"/>
      <dgm:spPr/>
    </dgm:pt>
  </dgm:ptLst>
  <dgm:cxnLst>
    <dgm:cxn modelId="{AA7FE701-2036-4BAD-9F1B-68A846E83301}" srcId="{909AB65E-8CD9-4FFD-85EA-17657F8A954C}" destId="{86FF6B46-EA0D-4A1D-829D-1FE58528D2B9}" srcOrd="0" destOrd="0" parTransId="{A4E2CD2F-CD80-460B-B89F-36C0CA5C5484}" sibTransId="{5EED6A7F-25D5-4658-B2E8-D96232D37DD0}"/>
    <dgm:cxn modelId="{0E31DC07-1DBC-4301-9186-AA4759724812}" type="presOf" srcId="{86FF6B46-EA0D-4A1D-829D-1FE58528D2B9}" destId="{52F23C6C-8BD7-4DDB-BCA6-0C963C59CD54}" srcOrd="0" destOrd="0" presId="urn:microsoft.com/office/officeart/2008/layout/LinedList"/>
    <dgm:cxn modelId="{F6C25419-A24C-41E4-8D10-F8D365D2E769}" type="presOf" srcId="{6955D93C-BB68-4AE0-B339-0DEF973C1705}" destId="{11151C59-2305-4D3B-ADD9-4CEAB2BED59C}" srcOrd="0" destOrd="0" presId="urn:microsoft.com/office/officeart/2008/layout/LinedList"/>
    <dgm:cxn modelId="{33B1C668-B3CA-4281-8D37-8B0D888E03F8}" srcId="{909AB65E-8CD9-4FFD-85EA-17657F8A954C}" destId="{114CD5D6-A2FF-45C9-A848-6D0D448EAB84}" srcOrd="1" destOrd="0" parTransId="{7D3449D2-676A-4B1F-A0AD-ACBA397EC9CB}" sibTransId="{F8F02C42-F99A-41E7-B3E5-5A74A7EF695B}"/>
    <dgm:cxn modelId="{B3670350-420E-4554-A770-0CB8E74DBAE7}" type="presOf" srcId="{B687177A-6200-4DFB-8183-E0CEDF890A33}" destId="{902762F1-AA1B-4216-820D-9F680EC33FCE}" srcOrd="0" destOrd="0" presId="urn:microsoft.com/office/officeart/2008/layout/LinedList"/>
    <dgm:cxn modelId="{EEA9B486-D05A-4226-ABC5-4D6A00B84A24}" type="presOf" srcId="{114CD5D6-A2FF-45C9-A848-6D0D448EAB84}" destId="{284C2FB6-A97D-4725-B6C5-9B5FB08ED103}" srcOrd="0" destOrd="0" presId="urn:microsoft.com/office/officeart/2008/layout/LinedList"/>
    <dgm:cxn modelId="{61EFA6CD-DB96-457D-8A2B-09FA77D9D06A}" srcId="{909AB65E-8CD9-4FFD-85EA-17657F8A954C}" destId="{6955D93C-BB68-4AE0-B339-0DEF973C1705}" srcOrd="2" destOrd="0" parTransId="{54694F64-1B52-49D3-9B14-53BA36B3D1EE}" sibTransId="{F336CC1C-0537-424E-9DF4-913C581DE17A}"/>
    <dgm:cxn modelId="{DDD46EEB-7C1F-4AF5-8468-33B6B289F45E}" srcId="{909AB65E-8CD9-4FFD-85EA-17657F8A954C}" destId="{B687177A-6200-4DFB-8183-E0CEDF890A33}" srcOrd="3" destOrd="0" parTransId="{1E7E8626-DB67-4E1F-A7BC-A54E2BF3865C}" sibTransId="{E8C0B867-B685-4C73-9AC1-3D5C0E130C8B}"/>
    <dgm:cxn modelId="{3BF96DF0-ED2F-4D20-BDA4-BEFA61882FCD}" type="presOf" srcId="{909AB65E-8CD9-4FFD-85EA-17657F8A954C}" destId="{83AC793E-28B1-4B3E-9E00-02A05A6CD3F3}" srcOrd="0" destOrd="0" presId="urn:microsoft.com/office/officeart/2008/layout/LinedList"/>
    <dgm:cxn modelId="{72FF90E0-9E61-49B6-8317-BE6794688156}" type="presParOf" srcId="{83AC793E-28B1-4B3E-9E00-02A05A6CD3F3}" destId="{B75E2A5E-89B2-4092-8C0D-7BF2B87596DE}" srcOrd="0" destOrd="0" presId="urn:microsoft.com/office/officeart/2008/layout/LinedList"/>
    <dgm:cxn modelId="{8C9C666C-28E6-4597-B17B-79FE7D451509}" type="presParOf" srcId="{83AC793E-28B1-4B3E-9E00-02A05A6CD3F3}" destId="{25B29E76-6C54-4D02-B714-C2B34F4F96F8}" srcOrd="1" destOrd="0" presId="urn:microsoft.com/office/officeart/2008/layout/LinedList"/>
    <dgm:cxn modelId="{C80BD49C-B35C-43B0-B838-1CE92B8A93DE}" type="presParOf" srcId="{25B29E76-6C54-4D02-B714-C2B34F4F96F8}" destId="{52F23C6C-8BD7-4DDB-BCA6-0C963C59CD54}" srcOrd="0" destOrd="0" presId="urn:microsoft.com/office/officeart/2008/layout/LinedList"/>
    <dgm:cxn modelId="{C3327E8C-DFD4-4A9C-B205-D244124FBB16}" type="presParOf" srcId="{25B29E76-6C54-4D02-B714-C2B34F4F96F8}" destId="{0172DE0E-8BDF-44C5-AABD-225C0ABE0C34}" srcOrd="1" destOrd="0" presId="urn:microsoft.com/office/officeart/2008/layout/LinedList"/>
    <dgm:cxn modelId="{E139F878-5DAF-4E6F-8ED0-4DAC4880B012}" type="presParOf" srcId="{83AC793E-28B1-4B3E-9E00-02A05A6CD3F3}" destId="{9143ACDC-908E-4F74-A863-56544F02645A}" srcOrd="2" destOrd="0" presId="urn:microsoft.com/office/officeart/2008/layout/LinedList"/>
    <dgm:cxn modelId="{597181F8-6DFB-4C61-A007-91B62E2E5FE7}" type="presParOf" srcId="{83AC793E-28B1-4B3E-9E00-02A05A6CD3F3}" destId="{591D1FFD-5744-4B35-98E7-41D77AC5980C}" srcOrd="3" destOrd="0" presId="urn:microsoft.com/office/officeart/2008/layout/LinedList"/>
    <dgm:cxn modelId="{B270C07A-F2FC-4025-BF87-90F9E375C8C5}" type="presParOf" srcId="{591D1FFD-5744-4B35-98E7-41D77AC5980C}" destId="{284C2FB6-A97D-4725-B6C5-9B5FB08ED103}" srcOrd="0" destOrd="0" presId="urn:microsoft.com/office/officeart/2008/layout/LinedList"/>
    <dgm:cxn modelId="{52960001-FBF8-4D32-BBC8-3AFFC99C2BB4}" type="presParOf" srcId="{591D1FFD-5744-4B35-98E7-41D77AC5980C}" destId="{F2F4D3F4-8D82-464D-8E57-3103AE49AF00}" srcOrd="1" destOrd="0" presId="urn:microsoft.com/office/officeart/2008/layout/LinedList"/>
    <dgm:cxn modelId="{DFA70E15-B248-4A7B-AFB8-43F95E30382D}" type="presParOf" srcId="{83AC793E-28B1-4B3E-9E00-02A05A6CD3F3}" destId="{16729DF3-3DE6-428E-BE02-8AAEB2017EEC}" srcOrd="4" destOrd="0" presId="urn:microsoft.com/office/officeart/2008/layout/LinedList"/>
    <dgm:cxn modelId="{6359EF51-39AF-408A-A5CC-EBB8D7167D88}" type="presParOf" srcId="{83AC793E-28B1-4B3E-9E00-02A05A6CD3F3}" destId="{EA558C76-1C7D-43F3-B98F-C65B72C4E9BB}" srcOrd="5" destOrd="0" presId="urn:microsoft.com/office/officeart/2008/layout/LinedList"/>
    <dgm:cxn modelId="{9408727A-45E8-4DBA-B3B6-5F2B83379292}" type="presParOf" srcId="{EA558C76-1C7D-43F3-B98F-C65B72C4E9BB}" destId="{11151C59-2305-4D3B-ADD9-4CEAB2BED59C}" srcOrd="0" destOrd="0" presId="urn:microsoft.com/office/officeart/2008/layout/LinedList"/>
    <dgm:cxn modelId="{CB50CA78-E6C9-4D27-AD9E-21CBF34BCCF3}" type="presParOf" srcId="{EA558C76-1C7D-43F3-B98F-C65B72C4E9BB}" destId="{B18B2828-05B3-42C3-98F9-3D83308F791E}" srcOrd="1" destOrd="0" presId="urn:microsoft.com/office/officeart/2008/layout/LinedList"/>
    <dgm:cxn modelId="{79A08F12-C2F5-4368-93CC-72F5366F4702}" type="presParOf" srcId="{83AC793E-28B1-4B3E-9E00-02A05A6CD3F3}" destId="{212B395D-49CC-43CF-9314-5E4A6AD26605}" srcOrd="6" destOrd="0" presId="urn:microsoft.com/office/officeart/2008/layout/LinedList"/>
    <dgm:cxn modelId="{C95A964E-E4AC-482F-BFF8-B47AA1E589C2}" type="presParOf" srcId="{83AC793E-28B1-4B3E-9E00-02A05A6CD3F3}" destId="{A0164B7A-F216-45E7-88DA-C58C2AD64F05}" srcOrd="7" destOrd="0" presId="urn:microsoft.com/office/officeart/2008/layout/LinedList"/>
    <dgm:cxn modelId="{5BF072CD-A923-4C5D-B846-959FB94AACBB}" type="presParOf" srcId="{A0164B7A-F216-45E7-88DA-C58C2AD64F05}" destId="{902762F1-AA1B-4216-820D-9F680EC33FCE}" srcOrd="0" destOrd="0" presId="urn:microsoft.com/office/officeart/2008/layout/LinedList"/>
    <dgm:cxn modelId="{A026FBD7-A626-4F3B-A849-1A2BF6CB2010}" type="presParOf" srcId="{A0164B7A-F216-45E7-88DA-C58C2AD64F05}" destId="{81EF9705-9042-4F2B-A524-6C373D041EB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2EB52DC-01DA-4C5A-8061-DF667E7EB46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FD99752-1137-490D-963E-0EECF064397E}">
      <dgm:prSet/>
      <dgm:spPr/>
      <dgm:t>
        <a:bodyPr/>
        <a:lstStyle/>
        <a:p>
          <a:r>
            <a:rPr lang="en-US"/>
            <a:t>Clubs </a:t>
          </a:r>
        </a:p>
      </dgm:t>
    </dgm:pt>
    <dgm:pt modelId="{E9B747B4-1275-424E-88CD-784A38BA017B}" type="parTrans" cxnId="{C4D2CC32-D663-4105-BE01-BE13DB1EC9D6}">
      <dgm:prSet/>
      <dgm:spPr/>
      <dgm:t>
        <a:bodyPr/>
        <a:lstStyle/>
        <a:p>
          <a:endParaRPr lang="en-US"/>
        </a:p>
      </dgm:t>
    </dgm:pt>
    <dgm:pt modelId="{7E0AF4ED-9447-4487-BBB7-23694374ABDD}" type="sibTrans" cxnId="{C4D2CC32-D663-4105-BE01-BE13DB1EC9D6}">
      <dgm:prSet/>
      <dgm:spPr/>
      <dgm:t>
        <a:bodyPr/>
        <a:lstStyle/>
        <a:p>
          <a:endParaRPr lang="en-US"/>
        </a:p>
      </dgm:t>
    </dgm:pt>
    <dgm:pt modelId="{A4E9A592-92CD-4156-A108-5FA8091B8413}">
      <dgm:prSet/>
      <dgm:spPr/>
      <dgm:t>
        <a:bodyPr/>
        <a:lstStyle/>
        <a:p>
          <a:r>
            <a:rPr lang="en-US"/>
            <a:t>Sports</a:t>
          </a:r>
        </a:p>
      </dgm:t>
    </dgm:pt>
    <dgm:pt modelId="{85E1F118-32CB-4B7D-BEA8-D64BEFAC002C}" type="parTrans" cxnId="{CA0CABA0-8140-4694-822B-36321DE85FDA}">
      <dgm:prSet/>
      <dgm:spPr/>
      <dgm:t>
        <a:bodyPr/>
        <a:lstStyle/>
        <a:p>
          <a:endParaRPr lang="en-US"/>
        </a:p>
      </dgm:t>
    </dgm:pt>
    <dgm:pt modelId="{DF7A7D6D-4F8D-4F95-ACF5-5769E67C4F86}" type="sibTrans" cxnId="{CA0CABA0-8140-4694-822B-36321DE85FDA}">
      <dgm:prSet/>
      <dgm:spPr/>
      <dgm:t>
        <a:bodyPr/>
        <a:lstStyle/>
        <a:p>
          <a:endParaRPr lang="en-US"/>
        </a:p>
      </dgm:t>
    </dgm:pt>
    <dgm:pt modelId="{C1723FC3-853D-4505-9418-595891E093E3}">
      <dgm:prSet/>
      <dgm:spPr/>
      <dgm:t>
        <a:bodyPr/>
        <a:lstStyle/>
        <a:p>
          <a:r>
            <a:rPr lang="en-US"/>
            <a:t>Service</a:t>
          </a:r>
        </a:p>
      </dgm:t>
    </dgm:pt>
    <dgm:pt modelId="{A23EB3B7-CAA0-403A-AB6E-6B21C275FE14}" type="parTrans" cxnId="{968EF549-1B77-430E-A760-B544CE9C349A}">
      <dgm:prSet/>
      <dgm:spPr/>
      <dgm:t>
        <a:bodyPr/>
        <a:lstStyle/>
        <a:p>
          <a:endParaRPr lang="en-US"/>
        </a:p>
      </dgm:t>
    </dgm:pt>
    <dgm:pt modelId="{88C32C09-ACC6-454D-A477-15E7CBD45116}" type="sibTrans" cxnId="{968EF549-1B77-430E-A760-B544CE9C349A}">
      <dgm:prSet/>
      <dgm:spPr/>
      <dgm:t>
        <a:bodyPr/>
        <a:lstStyle/>
        <a:p>
          <a:endParaRPr lang="en-US"/>
        </a:p>
      </dgm:t>
    </dgm:pt>
    <dgm:pt modelId="{317E19EC-173F-4B2C-89DC-15EFDFAAB9F0}">
      <dgm:prSet/>
      <dgm:spPr/>
      <dgm:t>
        <a:bodyPr/>
        <a:lstStyle/>
        <a:p>
          <a:r>
            <a:rPr lang="en-US"/>
            <a:t>Leadership</a:t>
          </a:r>
        </a:p>
      </dgm:t>
    </dgm:pt>
    <dgm:pt modelId="{87E11D11-B82C-4E0C-947E-3DA0B667B707}" type="parTrans" cxnId="{00A8FD98-D9B7-4E26-A33B-9904030C035B}">
      <dgm:prSet/>
      <dgm:spPr/>
      <dgm:t>
        <a:bodyPr/>
        <a:lstStyle/>
        <a:p>
          <a:endParaRPr lang="en-US"/>
        </a:p>
      </dgm:t>
    </dgm:pt>
    <dgm:pt modelId="{0AF3BBEB-7DA1-4918-8D00-704425C16C46}" type="sibTrans" cxnId="{00A8FD98-D9B7-4E26-A33B-9904030C035B}">
      <dgm:prSet/>
      <dgm:spPr/>
      <dgm:t>
        <a:bodyPr/>
        <a:lstStyle/>
        <a:p>
          <a:endParaRPr lang="en-US"/>
        </a:p>
      </dgm:t>
    </dgm:pt>
    <dgm:pt modelId="{9AAA086E-524E-42C9-B0CB-268931DA5CFF}" type="pres">
      <dgm:prSet presAssocID="{42EB52DC-01DA-4C5A-8061-DF667E7EB466}" presName="linear" presStyleCnt="0">
        <dgm:presLayoutVars>
          <dgm:animLvl val="lvl"/>
          <dgm:resizeHandles val="exact"/>
        </dgm:presLayoutVars>
      </dgm:prSet>
      <dgm:spPr/>
    </dgm:pt>
    <dgm:pt modelId="{7314D383-3135-483A-9160-825B5FDF3B10}" type="pres">
      <dgm:prSet presAssocID="{4FD99752-1137-490D-963E-0EECF064397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C1ABB47-78FF-4248-93F4-41575B138505}" type="pres">
      <dgm:prSet presAssocID="{7E0AF4ED-9447-4487-BBB7-23694374ABDD}" presName="spacer" presStyleCnt="0"/>
      <dgm:spPr/>
    </dgm:pt>
    <dgm:pt modelId="{D7380A3F-ACD2-4508-8BEC-9C41B1E027C8}" type="pres">
      <dgm:prSet presAssocID="{A4E9A592-92CD-4156-A108-5FA8091B841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7F66CA7-0ACE-47D8-BC43-A532DD283C43}" type="pres">
      <dgm:prSet presAssocID="{DF7A7D6D-4F8D-4F95-ACF5-5769E67C4F86}" presName="spacer" presStyleCnt="0"/>
      <dgm:spPr/>
    </dgm:pt>
    <dgm:pt modelId="{A2FB0774-7358-4852-A930-A8367AD21EB3}" type="pres">
      <dgm:prSet presAssocID="{C1723FC3-853D-4505-9418-595891E093E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A4B7E8B-243C-4343-A0AE-0509F7C65C51}" type="pres">
      <dgm:prSet presAssocID="{88C32C09-ACC6-454D-A477-15E7CBD45116}" presName="spacer" presStyleCnt="0"/>
      <dgm:spPr/>
    </dgm:pt>
    <dgm:pt modelId="{C33CD9FC-1594-4BA6-8D52-98A43104D80A}" type="pres">
      <dgm:prSet presAssocID="{317E19EC-173F-4B2C-89DC-15EFDFAAB9F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420E41B-E82E-4C52-9B79-063BE67CFCCF}" type="presOf" srcId="{A4E9A592-92CD-4156-A108-5FA8091B8413}" destId="{D7380A3F-ACD2-4508-8BEC-9C41B1E027C8}" srcOrd="0" destOrd="0" presId="urn:microsoft.com/office/officeart/2005/8/layout/vList2"/>
    <dgm:cxn modelId="{C4D2CC32-D663-4105-BE01-BE13DB1EC9D6}" srcId="{42EB52DC-01DA-4C5A-8061-DF667E7EB466}" destId="{4FD99752-1137-490D-963E-0EECF064397E}" srcOrd="0" destOrd="0" parTransId="{E9B747B4-1275-424E-88CD-784A38BA017B}" sibTransId="{7E0AF4ED-9447-4487-BBB7-23694374ABDD}"/>
    <dgm:cxn modelId="{2EB9D967-1F06-4309-9D87-C60C041AEC55}" type="presOf" srcId="{4FD99752-1137-490D-963E-0EECF064397E}" destId="{7314D383-3135-483A-9160-825B5FDF3B10}" srcOrd="0" destOrd="0" presId="urn:microsoft.com/office/officeart/2005/8/layout/vList2"/>
    <dgm:cxn modelId="{968EF549-1B77-430E-A760-B544CE9C349A}" srcId="{42EB52DC-01DA-4C5A-8061-DF667E7EB466}" destId="{C1723FC3-853D-4505-9418-595891E093E3}" srcOrd="2" destOrd="0" parTransId="{A23EB3B7-CAA0-403A-AB6E-6B21C275FE14}" sibTransId="{88C32C09-ACC6-454D-A477-15E7CBD45116}"/>
    <dgm:cxn modelId="{53469E53-7BE9-4185-A5B1-AAB392C2361A}" type="presOf" srcId="{42EB52DC-01DA-4C5A-8061-DF667E7EB466}" destId="{9AAA086E-524E-42C9-B0CB-268931DA5CFF}" srcOrd="0" destOrd="0" presId="urn:microsoft.com/office/officeart/2005/8/layout/vList2"/>
    <dgm:cxn modelId="{00A8FD98-D9B7-4E26-A33B-9904030C035B}" srcId="{42EB52DC-01DA-4C5A-8061-DF667E7EB466}" destId="{317E19EC-173F-4B2C-89DC-15EFDFAAB9F0}" srcOrd="3" destOrd="0" parTransId="{87E11D11-B82C-4E0C-947E-3DA0B667B707}" sibTransId="{0AF3BBEB-7DA1-4918-8D00-704425C16C46}"/>
    <dgm:cxn modelId="{CA0CABA0-8140-4694-822B-36321DE85FDA}" srcId="{42EB52DC-01DA-4C5A-8061-DF667E7EB466}" destId="{A4E9A592-92CD-4156-A108-5FA8091B8413}" srcOrd="1" destOrd="0" parTransId="{85E1F118-32CB-4B7D-BEA8-D64BEFAC002C}" sibTransId="{DF7A7D6D-4F8D-4F95-ACF5-5769E67C4F86}"/>
    <dgm:cxn modelId="{2FA42AAA-442A-4DFC-B1CD-E28FD1FBC65A}" type="presOf" srcId="{C1723FC3-853D-4505-9418-595891E093E3}" destId="{A2FB0774-7358-4852-A930-A8367AD21EB3}" srcOrd="0" destOrd="0" presId="urn:microsoft.com/office/officeart/2005/8/layout/vList2"/>
    <dgm:cxn modelId="{A9986DD5-7F2E-4697-AD66-B9E9FFE158FC}" type="presOf" srcId="{317E19EC-173F-4B2C-89DC-15EFDFAAB9F0}" destId="{C33CD9FC-1594-4BA6-8D52-98A43104D80A}" srcOrd="0" destOrd="0" presId="urn:microsoft.com/office/officeart/2005/8/layout/vList2"/>
    <dgm:cxn modelId="{0B6FC707-AC29-41CC-8153-0F5C1F349FC8}" type="presParOf" srcId="{9AAA086E-524E-42C9-B0CB-268931DA5CFF}" destId="{7314D383-3135-483A-9160-825B5FDF3B10}" srcOrd="0" destOrd="0" presId="urn:microsoft.com/office/officeart/2005/8/layout/vList2"/>
    <dgm:cxn modelId="{1D465A46-F3A6-44EE-AA1D-64D208CD6578}" type="presParOf" srcId="{9AAA086E-524E-42C9-B0CB-268931DA5CFF}" destId="{CC1ABB47-78FF-4248-93F4-41575B138505}" srcOrd="1" destOrd="0" presId="urn:microsoft.com/office/officeart/2005/8/layout/vList2"/>
    <dgm:cxn modelId="{01D2E4EA-1B69-4240-9F49-D37850A6EE3C}" type="presParOf" srcId="{9AAA086E-524E-42C9-B0CB-268931DA5CFF}" destId="{D7380A3F-ACD2-4508-8BEC-9C41B1E027C8}" srcOrd="2" destOrd="0" presId="urn:microsoft.com/office/officeart/2005/8/layout/vList2"/>
    <dgm:cxn modelId="{897DDBE9-9D31-422A-98EC-73EDE1888C79}" type="presParOf" srcId="{9AAA086E-524E-42C9-B0CB-268931DA5CFF}" destId="{B7F66CA7-0ACE-47D8-BC43-A532DD283C43}" srcOrd="3" destOrd="0" presId="urn:microsoft.com/office/officeart/2005/8/layout/vList2"/>
    <dgm:cxn modelId="{94D89FCF-1CC3-481F-B420-EA0CCF948598}" type="presParOf" srcId="{9AAA086E-524E-42C9-B0CB-268931DA5CFF}" destId="{A2FB0774-7358-4852-A930-A8367AD21EB3}" srcOrd="4" destOrd="0" presId="urn:microsoft.com/office/officeart/2005/8/layout/vList2"/>
    <dgm:cxn modelId="{0909CED7-99E0-4AC9-ADCD-C41F9D8C8F06}" type="presParOf" srcId="{9AAA086E-524E-42C9-B0CB-268931DA5CFF}" destId="{7A4B7E8B-243C-4343-A0AE-0509F7C65C51}" srcOrd="5" destOrd="0" presId="urn:microsoft.com/office/officeart/2005/8/layout/vList2"/>
    <dgm:cxn modelId="{5F902851-FAD9-4593-BF6D-9C0EE50CBDB7}" type="presParOf" srcId="{9AAA086E-524E-42C9-B0CB-268931DA5CFF}" destId="{C33CD9FC-1594-4BA6-8D52-98A43104D80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78C5393-5B50-46B5-A6C2-29B3D4572870}" type="doc">
      <dgm:prSet loTypeId="urn:microsoft.com/office/officeart/2009/3/layout/OpposingIdea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8FD265-846D-4893-BDF7-45320E08DB06}">
      <dgm:prSet phldrT="[Text]"/>
      <dgm:spPr/>
      <dgm:t>
        <a:bodyPr/>
        <a:lstStyle/>
        <a:p>
          <a:r>
            <a:rPr lang="en-US"/>
            <a:t>Leadership, growth, impact</a:t>
          </a:r>
        </a:p>
      </dgm:t>
    </dgm:pt>
    <dgm:pt modelId="{4F5A03AA-4FDB-4AAD-BFAB-993599F0F7E4}" type="parTrans" cxnId="{7669890D-BEED-47D4-8BAC-8498284E3106}">
      <dgm:prSet/>
      <dgm:spPr/>
      <dgm:t>
        <a:bodyPr/>
        <a:lstStyle/>
        <a:p>
          <a:endParaRPr lang="en-US"/>
        </a:p>
      </dgm:t>
    </dgm:pt>
    <dgm:pt modelId="{51E40E31-C064-4CD9-8378-1371BC7A2A28}" type="sibTrans" cxnId="{7669890D-BEED-47D4-8BAC-8498284E3106}">
      <dgm:prSet/>
      <dgm:spPr/>
      <dgm:t>
        <a:bodyPr/>
        <a:lstStyle/>
        <a:p>
          <a:endParaRPr lang="en-US"/>
        </a:p>
      </dgm:t>
    </dgm:pt>
    <dgm:pt modelId="{563BBD23-CBC7-4E40-91A9-4F983B88AAE8}">
      <dgm:prSet phldrT="[Text]"/>
      <dgm:spPr/>
      <dgm:t>
        <a:bodyPr/>
        <a:lstStyle/>
        <a:p>
          <a:r>
            <a:rPr lang="en-US"/>
            <a:t>Quality	</a:t>
          </a:r>
        </a:p>
      </dgm:t>
    </dgm:pt>
    <dgm:pt modelId="{B5191903-593F-460C-845E-8E04C4F095C6}" type="parTrans" cxnId="{CBBABB1D-8CE1-4D2A-A0E0-92E1C3E5CB94}">
      <dgm:prSet/>
      <dgm:spPr/>
      <dgm:t>
        <a:bodyPr/>
        <a:lstStyle/>
        <a:p>
          <a:endParaRPr lang="en-US"/>
        </a:p>
      </dgm:t>
    </dgm:pt>
    <dgm:pt modelId="{613F258B-F10B-4387-86E8-A0ED868AFB2A}" type="sibTrans" cxnId="{CBBABB1D-8CE1-4D2A-A0E0-92E1C3E5CB94}">
      <dgm:prSet/>
      <dgm:spPr/>
      <dgm:t>
        <a:bodyPr/>
        <a:lstStyle/>
        <a:p>
          <a:endParaRPr lang="en-US"/>
        </a:p>
      </dgm:t>
    </dgm:pt>
    <dgm:pt modelId="{928981B8-0ABA-4F37-94E1-C2A9FA066A1A}">
      <dgm:prSet phldrT="[Text]"/>
      <dgm:spPr/>
      <dgm:t>
        <a:bodyPr/>
        <a:lstStyle/>
        <a:p>
          <a:r>
            <a:rPr lang="en-US"/>
            <a:t>Number of “things”</a:t>
          </a:r>
        </a:p>
      </dgm:t>
    </dgm:pt>
    <dgm:pt modelId="{94899FC9-9E22-4BC9-BABD-AF24BB83E5E7}" type="parTrans" cxnId="{9752D962-C6D7-4B3C-80DC-55527BB50B61}">
      <dgm:prSet/>
      <dgm:spPr/>
      <dgm:t>
        <a:bodyPr/>
        <a:lstStyle/>
        <a:p>
          <a:endParaRPr lang="en-US"/>
        </a:p>
      </dgm:t>
    </dgm:pt>
    <dgm:pt modelId="{CC7829E6-BC2F-4596-9336-261A8ADA911F}" type="sibTrans" cxnId="{9752D962-C6D7-4B3C-80DC-55527BB50B61}">
      <dgm:prSet/>
      <dgm:spPr/>
      <dgm:t>
        <a:bodyPr/>
        <a:lstStyle/>
        <a:p>
          <a:endParaRPr lang="en-US"/>
        </a:p>
      </dgm:t>
    </dgm:pt>
    <dgm:pt modelId="{50CA031A-C4C2-4F14-8E14-AD5447066555}">
      <dgm:prSet phldrT="[Text]"/>
      <dgm:spPr/>
      <dgm:t>
        <a:bodyPr/>
        <a:lstStyle/>
        <a:p>
          <a:r>
            <a:rPr lang="en-US"/>
            <a:t>Quantity</a:t>
          </a:r>
        </a:p>
      </dgm:t>
    </dgm:pt>
    <dgm:pt modelId="{DE224B3E-DEB2-4562-8E92-1099C660BE79}" type="parTrans" cxnId="{DED2853A-2A75-463E-902A-477722DE3B55}">
      <dgm:prSet/>
      <dgm:spPr/>
      <dgm:t>
        <a:bodyPr/>
        <a:lstStyle/>
        <a:p>
          <a:endParaRPr lang="en-US"/>
        </a:p>
      </dgm:t>
    </dgm:pt>
    <dgm:pt modelId="{46D87C6D-CE97-464F-902A-A9770499BE5A}" type="sibTrans" cxnId="{DED2853A-2A75-463E-902A-477722DE3B55}">
      <dgm:prSet/>
      <dgm:spPr/>
      <dgm:t>
        <a:bodyPr/>
        <a:lstStyle/>
        <a:p>
          <a:endParaRPr lang="en-US"/>
        </a:p>
      </dgm:t>
    </dgm:pt>
    <dgm:pt modelId="{52E07EFB-658D-4601-8A57-CDE0496C40CC}" type="pres">
      <dgm:prSet presAssocID="{A78C5393-5B50-46B5-A6C2-29B3D4572870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92DCD7B8-6DE3-4B82-B525-DFAB65BB0CCC}" type="pres">
      <dgm:prSet presAssocID="{A78C5393-5B50-46B5-A6C2-29B3D4572870}" presName="Background" presStyleLbl="node1" presStyleIdx="0" presStyleCnt="1"/>
      <dgm:spPr/>
    </dgm:pt>
    <dgm:pt modelId="{B1BA2F7F-FB0E-444E-BA1E-89463DC675E1}" type="pres">
      <dgm:prSet presAssocID="{A78C5393-5B50-46B5-A6C2-29B3D4572870}" presName="Divider" presStyleLbl="callout" presStyleIdx="0" presStyleCnt="1"/>
      <dgm:spPr/>
    </dgm:pt>
    <dgm:pt modelId="{27D1B6D4-2682-4F21-ABCD-182F77C24022}" type="pres">
      <dgm:prSet presAssocID="{A78C5393-5B50-46B5-A6C2-29B3D4572870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10804BE-E641-40C0-A0EA-6215E4E21503}" type="pres">
      <dgm:prSet presAssocID="{A78C5393-5B50-46B5-A6C2-29B3D4572870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E163A70-F60B-4D5E-9E9C-8C5774BDB8C6}" type="pres">
      <dgm:prSet presAssocID="{A78C5393-5B50-46B5-A6C2-29B3D4572870}" presName="ParentText1" presStyleLbl="revTx" presStyleIdx="0" presStyleCnt="0">
        <dgm:presLayoutVars>
          <dgm:chMax val="1"/>
          <dgm:chPref val="1"/>
        </dgm:presLayoutVars>
      </dgm:prSet>
      <dgm:spPr/>
    </dgm:pt>
    <dgm:pt modelId="{FCAC7CA1-1D7E-4BDD-B6B1-7500FE01FE5E}" type="pres">
      <dgm:prSet presAssocID="{A78C5393-5B50-46B5-A6C2-29B3D4572870}" presName="ParentShape1" presStyleLbl="alignImgPlace1" presStyleIdx="0" presStyleCnt="2" custScaleY="126857" custLinFactNeighborX="7070" custLinFactNeighborY="15205">
        <dgm:presLayoutVars/>
      </dgm:prSet>
      <dgm:spPr/>
    </dgm:pt>
    <dgm:pt modelId="{ED1BBA2C-D5D2-4290-BB3C-181C38CA160C}" type="pres">
      <dgm:prSet presAssocID="{A78C5393-5B50-46B5-A6C2-29B3D4572870}" presName="ParentText2" presStyleLbl="revTx" presStyleIdx="0" presStyleCnt="0">
        <dgm:presLayoutVars>
          <dgm:chMax val="1"/>
          <dgm:chPref val="1"/>
        </dgm:presLayoutVars>
      </dgm:prSet>
      <dgm:spPr/>
    </dgm:pt>
    <dgm:pt modelId="{BCA4B6F5-41B6-4016-9CA3-9817B72CBFB7}" type="pres">
      <dgm:prSet presAssocID="{A78C5393-5B50-46B5-A6C2-29B3D4572870}" presName="ParentShape2" presStyleLbl="alignImgPlace1" presStyleIdx="1" presStyleCnt="2" custScaleY="131069" custLinFactNeighborX="-12877" custLinFactNeighborY="-15475">
        <dgm:presLayoutVars/>
      </dgm:prSet>
      <dgm:spPr/>
    </dgm:pt>
  </dgm:ptLst>
  <dgm:cxnLst>
    <dgm:cxn modelId="{613EC102-5587-401A-9D3D-0FF7165EF89E}" type="presOf" srcId="{928981B8-0ABA-4F37-94E1-C2A9FA066A1A}" destId="{ED1BBA2C-D5D2-4290-BB3C-181C38CA160C}" srcOrd="0" destOrd="0" presId="urn:microsoft.com/office/officeart/2009/3/layout/OpposingIdeas"/>
    <dgm:cxn modelId="{4D234407-FF87-4291-925F-CBA086DBCDA1}" type="presOf" srcId="{678FD265-846D-4893-BDF7-45320E08DB06}" destId="{6E163A70-F60B-4D5E-9E9C-8C5774BDB8C6}" srcOrd="0" destOrd="0" presId="urn:microsoft.com/office/officeart/2009/3/layout/OpposingIdeas"/>
    <dgm:cxn modelId="{10FFA709-976B-4F75-A76A-3C8ABBF09D65}" type="presOf" srcId="{928981B8-0ABA-4F37-94E1-C2A9FA066A1A}" destId="{BCA4B6F5-41B6-4016-9CA3-9817B72CBFB7}" srcOrd="1" destOrd="0" presId="urn:microsoft.com/office/officeart/2009/3/layout/OpposingIdeas"/>
    <dgm:cxn modelId="{7669890D-BEED-47D4-8BAC-8498284E3106}" srcId="{A78C5393-5B50-46B5-A6C2-29B3D4572870}" destId="{678FD265-846D-4893-BDF7-45320E08DB06}" srcOrd="0" destOrd="0" parTransId="{4F5A03AA-4FDB-4AAD-BFAB-993599F0F7E4}" sibTransId="{51E40E31-C064-4CD9-8378-1371BC7A2A28}"/>
    <dgm:cxn modelId="{D19FAD16-249B-473E-8C1D-E79447FAC009}" type="presOf" srcId="{50CA031A-C4C2-4F14-8E14-AD5447066555}" destId="{210804BE-E641-40C0-A0EA-6215E4E21503}" srcOrd="0" destOrd="0" presId="urn:microsoft.com/office/officeart/2009/3/layout/OpposingIdeas"/>
    <dgm:cxn modelId="{750ABB1D-4EA1-4D90-901C-5AA28D03652E}" type="presOf" srcId="{563BBD23-CBC7-4E40-91A9-4F983B88AAE8}" destId="{27D1B6D4-2682-4F21-ABCD-182F77C24022}" srcOrd="0" destOrd="0" presId="urn:microsoft.com/office/officeart/2009/3/layout/OpposingIdeas"/>
    <dgm:cxn modelId="{CBBABB1D-8CE1-4D2A-A0E0-92E1C3E5CB94}" srcId="{678FD265-846D-4893-BDF7-45320E08DB06}" destId="{563BBD23-CBC7-4E40-91A9-4F983B88AAE8}" srcOrd="0" destOrd="0" parTransId="{B5191903-593F-460C-845E-8E04C4F095C6}" sibTransId="{613F258B-F10B-4387-86E8-A0ED868AFB2A}"/>
    <dgm:cxn modelId="{D0E37B25-9454-4E75-9B48-FAC5F9B3C8A6}" type="presOf" srcId="{A78C5393-5B50-46B5-A6C2-29B3D4572870}" destId="{52E07EFB-658D-4601-8A57-CDE0496C40CC}" srcOrd="0" destOrd="0" presId="urn:microsoft.com/office/officeart/2009/3/layout/OpposingIdeas"/>
    <dgm:cxn modelId="{DED2853A-2A75-463E-902A-477722DE3B55}" srcId="{928981B8-0ABA-4F37-94E1-C2A9FA066A1A}" destId="{50CA031A-C4C2-4F14-8E14-AD5447066555}" srcOrd="0" destOrd="0" parTransId="{DE224B3E-DEB2-4562-8E92-1099C660BE79}" sibTransId="{46D87C6D-CE97-464F-902A-A9770499BE5A}"/>
    <dgm:cxn modelId="{9752D962-C6D7-4B3C-80DC-55527BB50B61}" srcId="{A78C5393-5B50-46B5-A6C2-29B3D4572870}" destId="{928981B8-0ABA-4F37-94E1-C2A9FA066A1A}" srcOrd="1" destOrd="0" parTransId="{94899FC9-9E22-4BC9-BABD-AF24BB83E5E7}" sibTransId="{CC7829E6-BC2F-4596-9336-261A8ADA911F}"/>
    <dgm:cxn modelId="{5646D664-FF33-4394-94E0-A9909C805098}" type="presOf" srcId="{678FD265-846D-4893-BDF7-45320E08DB06}" destId="{FCAC7CA1-1D7E-4BDD-B6B1-7500FE01FE5E}" srcOrd="1" destOrd="0" presId="urn:microsoft.com/office/officeart/2009/3/layout/OpposingIdeas"/>
    <dgm:cxn modelId="{E28D6F51-F12F-477F-84C7-22F6C4085550}" type="presParOf" srcId="{52E07EFB-658D-4601-8A57-CDE0496C40CC}" destId="{92DCD7B8-6DE3-4B82-B525-DFAB65BB0CCC}" srcOrd="0" destOrd="0" presId="urn:microsoft.com/office/officeart/2009/3/layout/OpposingIdeas"/>
    <dgm:cxn modelId="{78742575-D0C8-4541-B996-342FAA472BA0}" type="presParOf" srcId="{52E07EFB-658D-4601-8A57-CDE0496C40CC}" destId="{B1BA2F7F-FB0E-444E-BA1E-89463DC675E1}" srcOrd="1" destOrd="0" presId="urn:microsoft.com/office/officeart/2009/3/layout/OpposingIdeas"/>
    <dgm:cxn modelId="{7DFE703E-FF44-4F6C-AD44-B2388D5C4C04}" type="presParOf" srcId="{52E07EFB-658D-4601-8A57-CDE0496C40CC}" destId="{27D1B6D4-2682-4F21-ABCD-182F77C24022}" srcOrd="2" destOrd="0" presId="urn:microsoft.com/office/officeart/2009/3/layout/OpposingIdeas"/>
    <dgm:cxn modelId="{F5B5082E-9AC3-43D7-ABE3-C90A31B0C46E}" type="presParOf" srcId="{52E07EFB-658D-4601-8A57-CDE0496C40CC}" destId="{210804BE-E641-40C0-A0EA-6215E4E21503}" srcOrd="3" destOrd="0" presId="urn:microsoft.com/office/officeart/2009/3/layout/OpposingIdeas"/>
    <dgm:cxn modelId="{B00DCAFE-587E-4F58-A0E9-302AA33E03D8}" type="presParOf" srcId="{52E07EFB-658D-4601-8A57-CDE0496C40CC}" destId="{6E163A70-F60B-4D5E-9E9C-8C5774BDB8C6}" srcOrd="4" destOrd="0" presId="urn:microsoft.com/office/officeart/2009/3/layout/OpposingIdeas"/>
    <dgm:cxn modelId="{FC380AD3-B930-4847-BEE6-DF4792412448}" type="presParOf" srcId="{52E07EFB-658D-4601-8A57-CDE0496C40CC}" destId="{FCAC7CA1-1D7E-4BDD-B6B1-7500FE01FE5E}" srcOrd="5" destOrd="0" presId="urn:microsoft.com/office/officeart/2009/3/layout/OpposingIdeas"/>
    <dgm:cxn modelId="{9FEB3A9D-C38A-401E-9F68-04641B738EB4}" type="presParOf" srcId="{52E07EFB-658D-4601-8A57-CDE0496C40CC}" destId="{ED1BBA2C-D5D2-4290-BB3C-181C38CA160C}" srcOrd="6" destOrd="0" presId="urn:microsoft.com/office/officeart/2009/3/layout/OpposingIdeas"/>
    <dgm:cxn modelId="{D2084875-1E56-4964-88CF-B486285AE874}" type="presParOf" srcId="{52E07EFB-658D-4601-8A57-CDE0496C40CC}" destId="{BCA4B6F5-41B6-4016-9CA3-9817B72CBFB7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780CB80-4E1F-4576-A822-6759AA358DD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A71F5052-1DF4-4AB3-B6CD-CC304A439FF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bg1"/>
              </a:solidFill>
            </a:rPr>
            <a:t>engage in independent research with intellectual initiative and rigor </a:t>
          </a:r>
        </a:p>
      </dgm:t>
    </dgm:pt>
    <dgm:pt modelId="{DCD6EBA0-0D48-411F-A1C7-873BBF6287E4}" type="parTrans" cxnId="{7127DE9B-05CA-45C6-92E9-572931ADFB25}">
      <dgm:prSet/>
      <dgm:spPr/>
      <dgm:t>
        <a:bodyPr/>
        <a:lstStyle/>
        <a:p>
          <a:endParaRPr lang="en-US"/>
        </a:p>
      </dgm:t>
    </dgm:pt>
    <dgm:pt modelId="{597D1FB7-BD40-455B-862E-5506CD145506}" type="sibTrans" cxnId="{7127DE9B-05CA-45C6-92E9-572931ADFB2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A928DFC-669D-4C83-85CA-8B7228A12F9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bg1"/>
              </a:solidFill>
            </a:rPr>
            <a:t>develop research, thinking, self-management and communication skills </a:t>
          </a:r>
        </a:p>
      </dgm:t>
    </dgm:pt>
    <dgm:pt modelId="{3483B417-59A7-444B-93C4-6946EBA4C5FF}" type="parTrans" cxnId="{5DA76A6E-3354-43A9-8687-E6064E3148A9}">
      <dgm:prSet/>
      <dgm:spPr/>
      <dgm:t>
        <a:bodyPr/>
        <a:lstStyle/>
        <a:p>
          <a:endParaRPr lang="en-US"/>
        </a:p>
      </dgm:t>
    </dgm:pt>
    <dgm:pt modelId="{5B65813A-1F83-49A2-9252-C24C70B34585}" type="sibTrans" cxnId="{5DA76A6E-3354-43A9-8687-E6064E3148A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5BA99E9-4E26-4C35-917E-28059EA13AB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bg1"/>
              </a:solidFill>
            </a:rPr>
            <a:t>reflect on what has been learned throughout the research and writing process. </a:t>
          </a:r>
        </a:p>
      </dgm:t>
    </dgm:pt>
    <dgm:pt modelId="{E49520A8-0214-4044-B9A9-2FED80A59191}" type="parTrans" cxnId="{EC6B5B23-074D-4E56-8793-0F9FF01F39D6}">
      <dgm:prSet/>
      <dgm:spPr/>
      <dgm:t>
        <a:bodyPr/>
        <a:lstStyle/>
        <a:p>
          <a:endParaRPr lang="en-US"/>
        </a:p>
      </dgm:t>
    </dgm:pt>
    <dgm:pt modelId="{410544BA-3EF9-4120-8A31-AEE8BD160CE9}" type="sibTrans" cxnId="{EC6B5B23-074D-4E56-8793-0F9FF01F39D6}">
      <dgm:prSet/>
      <dgm:spPr/>
      <dgm:t>
        <a:bodyPr/>
        <a:lstStyle/>
        <a:p>
          <a:endParaRPr lang="en-US"/>
        </a:p>
      </dgm:t>
    </dgm:pt>
    <dgm:pt modelId="{E30F4F42-CFB0-4A0C-91EA-EBEBFEF8A3EF}" type="pres">
      <dgm:prSet presAssocID="{2780CB80-4E1F-4576-A822-6759AA358DDB}" presName="root" presStyleCnt="0">
        <dgm:presLayoutVars>
          <dgm:dir/>
          <dgm:resizeHandles val="exact"/>
        </dgm:presLayoutVars>
      </dgm:prSet>
      <dgm:spPr/>
    </dgm:pt>
    <dgm:pt modelId="{E39D7046-F9CD-4C37-B4D5-99BD7F678E53}" type="pres">
      <dgm:prSet presAssocID="{A71F5052-1DF4-4AB3-B6CD-CC304A439FFE}" presName="compNode" presStyleCnt="0"/>
      <dgm:spPr/>
    </dgm:pt>
    <dgm:pt modelId="{0ED6D465-2508-44AC-8C9B-71F673C40D4E}" type="pres">
      <dgm:prSet presAssocID="{A71F5052-1DF4-4AB3-B6CD-CC304A439FFE}" presName="bgRect" presStyleLbl="bgShp" presStyleIdx="0" presStyleCnt="3"/>
      <dgm:spPr/>
    </dgm:pt>
    <dgm:pt modelId="{B90932D5-3A56-4604-A91F-F61104B15FB2}" type="pres">
      <dgm:prSet presAssocID="{A71F5052-1DF4-4AB3-B6CD-CC304A439FF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D821EF6-C133-41C2-A40C-3C60A3855358}" type="pres">
      <dgm:prSet presAssocID="{A71F5052-1DF4-4AB3-B6CD-CC304A439FFE}" presName="spaceRect" presStyleCnt="0"/>
      <dgm:spPr/>
    </dgm:pt>
    <dgm:pt modelId="{0A96862D-03C8-4642-92CE-4877C1A57729}" type="pres">
      <dgm:prSet presAssocID="{A71F5052-1DF4-4AB3-B6CD-CC304A439FFE}" presName="parTx" presStyleLbl="revTx" presStyleIdx="0" presStyleCnt="3">
        <dgm:presLayoutVars>
          <dgm:chMax val="0"/>
          <dgm:chPref val="0"/>
        </dgm:presLayoutVars>
      </dgm:prSet>
      <dgm:spPr/>
    </dgm:pt>
    <dgm:pt modelId="{9F995EFB-1868-4DBC-A642-6F44AEBA90B5}" type="pres">
      <dgm:prSet presAssocID="{597D1FB7-BD40-455B-862E-5506CD145506}" presName="sibTrans" presStyleCnt="0"/>
      <dgm:spPr/>
    </dgm:pt>
    <dgm:pt modelId="{B2DD1475-CBA8-4AA9-AE65-8CEC6C002389}" type="pres">
      <dgm:prSet presAssocID="{1A928DFC-669D-4C83-85CA-8B7228A12F93}" presName="compNode" presStyleCnt="0"/>
      <dgm:spPr/>
    </dgm:pt>
    <dgm:pt modelId="{B7F5406A-682E-4544-94BD-6F3879ED19D3}" type="pres">
      <dgm:prSet presAssocID="{1A928DFC-669D-4C83-85CA-8B7228A12F93}" presName="bgRect" presStyleLbl="bgShp" presStyleIdx="1" presStyleCnt="3"/>
      <dgm:spPr/>
    </dgm:pt>
    <dgm:pt modelId="{38A6E531-9294-4436-ABA9-8E5306903798}" type="pres">
      <dgm:prSet presAssocID="{1A928DFC-669D-4C83-85CA-8B7228A12F9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51B0AAAA-5537-4F8A-9373-461DF83BD821}" type="pres">
      <dgm:prSet presAssocID="{1A928DFC-669D-4C83-85CA-8B7228A12F93}" presName="spaceRect" presStyleCnt="0"/>
      <dgm:spPr/>
    </dgm:pt>
    <dgm:pt modelId="{ECFFA82F-50C6-4067-89F5-EA6B9E0673E3}" type="pres">
      <dgm:prSet presAssocID="{1A928DFC-669D-4C83-85CA-8B7228A12F93}" presName="parTx" presStyleLbl="revTx" presStyleIdx="1" presStyleCnt="3">
        <dgm:presLayoutVars>
          <dgm:chMax val="0"/>
          <dgm:chPref val="0"/>
        </dgm:presLayoutVars>
      </dgm:prSet>
      <dgm:spPr/>
    </dgm:pt>
    <dgm:pt modelId="{2A2C8E97-0BA0-411F-A546-42EB1F8D9B39}" type="pres">
      <dgm:prSet presAssocID="{5B65813A-1F83-49A2-9252-C24C70B34585}" presName="sibTrans" presStyleCnt="0"/>
      <dgm:spPr/>
    </dgm:pt>
    <dgm:pt modelId="{FFF82E0C-B765-418E-BC81-219E3B35C959}" type="pres">
      <dgm:prSet presAssocID="{55BA99E9-4E26-4C35-917E-28059EA13AB9}" presName="compNode" presStyleCnt="0"/>
      <dgm:spPr/>
    </dgm:pt>
    <dgm:pt modelId="{1EDE8586-47CF-4A27-9152-20049DB14A75}" type="pres">
      <dgm:prSet presAssocID="{55BA99E9-4E26-4C35-917E-28059EA13AB9}" presName="bgRect" presStyleLbl="bgShp" presStyleIdx="2" presStyleCnt="3"/>
      <dgm:spPr/>
    </dgm:pt>
    <dgm:pt modelId="{AF29DFB4-E27B-4018-BCB7-29A80CD111A6}" type="pres">
      <dgm:prSet presAssocID="{55BA99E9-4E26-4C35-917E-28059EA13AB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5E94C36C-2F73-486A-8102-E28793BA5596}" type="pres">
      <dgm:prSet presAssocID="{55BA99E9-4E26-4C35-917E-28059EA13AB9}" presName="spaceRect" presStyleCnt="0"/>
      <dgm:spPr/>
    </dgm:pt>
    <dgm:pt modelId="{6D260A52-763D-4CEF-8E2B-E518047AFF3C}" type="pres">
      <dgm:prSet presAssocID="{55BA99E9-4E26-4C35-917E-28059EA13AB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C6B5B23-074D-4E56-8793-0F9FF01F39D6}" srcId="{2780CB80-4E1F-4576-A822-6759AA358DDB}" destId="{55BA99E9-4E26-4C35-917E-28059EA13AB9}" srcOrd="2" destOrd="0" parTransId="{E49520A8-0214-4044-B9A9-2FED80A59191}" sibTransId="{410544BA-3EF9-4120-8A31-AEE8BD160CE9}"/>
    <dgm:cxn modelId="{3B03D839-ABE3-47E4-93CA-BDC8F7D3C15F}" type="presOf" srcId="{1A928DFC-669D-4C83-85CA-8B7228A12F93}" destId="{ECFFA82F-50C6-4067-89F5-EA6B9E0673E3}" srcOrd="0" destOrd="0" presId="urn:microsoft.com/office/officeart/2018/2/layout/IconVerticalSolidList"/>
    <dgm:cxn modelId="{5DA76A6E-3354-43A9-8687-E6064E3148A9}" srcId="{2780CB80-4E1F-4576-A822-6759AA358DDB}" destId="{1A928DFC-669D-4C83-85CA-8B7228A12F93}" srcOrd="1" destOrd="0" parTransId="{3483B417-59A7-444B-93C4-6946EBA4C5FF}" sibTransId="{5B65813A-1F83-49A2-9252-C24C70B34585}"/>
    <dgm:cxn modelId="{8EE30454-3812-4DC7-A81F-8DE8814FB5AB}" type="presOf" srcId="{55BA99E9-4E26-4C35-917E-28059EA13AB9}" destId="{6D260A52-763D-4CEF-8E2B-E518047AFF3C}" srcOrd="0" destOrd="0" presId="urn:microsoft.com/office/officeart/2018/2/layout/IconVerticalSolidList"/>
    <dgm:cxn modelId="{7127DE9B-05CA-45C6-92E9-572931ADFB25}" srcId="{2780CB80-4E1F-4576-A822-6759AA358DDB}" destId="{A71F5052-1DF4-4AB3-B6CD-CC304A439FFE}" srcOrd="0" destOrd="0" parTransId="{DCD6EBA0-0D48-411F-A1C7-873BBF6287E4}" sibTransId="{597D1FB7-BD40-455B-862E-5506CD145506}"/>
    <dgm:cxn modelId="{EE1A49B9-B6C8-4573-B7CD-837428169969}" type="presOf" srcId="{A71F5052-1DF4-4AB3-B6CD-CC304A439FFE}" destId="{0A96862D-03C8-4642-92CE-4877C1A57729}" srcOrd="0" destOrd="0" presId="urn:microsoft.com/office/officeart/2018/2/layout/IconVerticalSolidList"/>
    <dgm:cxn modelId="{A25D56CF-C5C3-4B15-AC0F-5EBEE929B409}" type="presOf" srcId="{2780CB80-4E1F-4576-A822-6759AA358DDB}" destId="{E30F4F42-CFB0-4A0C-91EA-EBEBFEF8A3EF}" srcOrd="0" destOrd="0" presId="urn:microsoft.com/office/officeart/2018/2/layout/IconVerticalSolidList"/>
    <dgm:cxn modelId="{5C5B62A2-E099-463D-92EF-FB13B6D11D41}" type="presParOf" srcId="{E30F4F42-CFB0-4A0C-91EA-EBEBFEF8A3EF}" destId="{E39D7046-F9CD-4C37-B4D5-99BD7F678E53}" srcOrd="0" destOrd="0" presId="urn:microsoft.com/office/officeart/2018/2/layout/IconVerticalSolidList"/>
    <dgm:cxn modelId="{5269410F-A7CF-4BD2-9D55-6D309331D568}" type="presParOf" srcId="{E39D7046-F9CD-4C37-B4D5-99BD7F678E53}" destId="{0ED6D465-2508-44AC-8C9B-71F673C40D4E}" srcOrd="0" destOrd="0" presId="urn:microsoft.com/office/officeart/2018/2/layout/IconVerticalSolidList"/>
    <dgm:cxn modelId="{06F580D0-B65D-4233-B22B-2366259189B6}" type="presParOf" srcId="{E39D7046-F9CD-4C37-B4D5-99BD7F678E53}" destId="{B90932D5-3A56-4604-A91F-F61104B15FB2}" srcOrd="1" destOrd="0" presId="urn:microsoft.com/office/officeart/2018/2/layout/IconVerticalSolidList"/>
    <dgm:cxn modelId="{DDA9E39F-E60B-4133-B29F-D7EFA7EC53C1}" type="presParOf" srcId="{E39D7046-F9CD-4C37-B4D5-99BD7F678E53}" destId="{3D821EF6-C133-41C2-A40C-3C60A3855358}" srcOrd="2" destOrd="0" presId="urn:microsoft.com/office/officeart/2018/2/layout/IconVerticalSolidList"/>
    <dgm:cxn modelId="{F97CEC89-ABBC-4A8D-9091-6F30DBD24272}" type="presParOf" srcId="{E39D7046-F9CD-4C37-B4D5-99BD7F678E53}" destId="{0A96862D-03C8-4642-92CE-4877C1A57729}" srcOrd="3" destOrd="0" presId="urn:microsoft.com/office/officeart/2018/2/layout/IconVerticalSolidList"/>
    <dgm:cxn modelId="{545267F5-22D9-48A1-A2BA-B1FA92F67EDA}" type="presParOf" srcId="{E30F4F42-CFB0-4A0C-91EA-EBEBFEF8A3EF}" destId="{9F995EFB-1868-4DBC-A642-6F44AEBA90B5}" srcOrd="1" destOrd="0" presId="urn:microsoft.com/office/officeart/2018/2/layout/IconVerticalSolidList"/>
    <dgm:cxn modelId="{3AB7E063-72A5-4A53-A5FC-572D58D54394}" type="presParOf" srcId="{E30F4F42-CFB0-4A0C-91EA-EBEBFEF8A3EF}" destId="{B2DD1475-CBA8-4AA9-AE65-8CEC6C002389}" srcOrd="2" destOrd="0" presId="urn:microsoft.com/office/officeart/2018/2/layout/IconVerticalSolidList"/>
    <dgm:cxn modelId="{F077494A-4FDE-477A-B3D7-02FD19770A19}" type="presParOf" srcId="{B2DD1475-CBA8-4AA9-AE65-8CEC6C002389}" destId="{B7F5406A-682E-4544-94BD-6F3879ED19D3}" srcOrd="0" destOrd="0" presId="urn:microsoft.com/office/officeart/2018/2/layout/IconVerticalSolidList"/>
    <dgm:cxn modelId="{8B42C108-9725-47BF-AA79-272891F6204D}" type="presParOf" srcId="{B2DD1475-CBA8-4AA9-AE65-8CEC6C002389}" destId="{38A6E531-9294-4436-ABA9-8E5306903798}" srcOrd="1" destOrd="0" presId="urn:microsoft.com/office/officeart/2018/2/layout/IconVerticalSolidList"/>
    <dgm:cxn modelId="{C2AC56FD-432D-475C-9779-D557083B2AAB}" type="presParOf" srcId="{B2DD1475-CBA8-4AA9-AE65-8CEC6C002389}" destId="{51B0AAAA-5537-4F8A-9373-461DF83BD821}" srcOrd="2" destOrd="0" presId="urn:microsoft.com/office/officeart/2018/2/layout/IconVerticalSolidList"/>
    <dgm:cxn modelId="{8FC9EE04-5886-48C5-8389-7439FC759DB4}" type="presParOf" srcId="{B2DD1475-CBA8-4AA9-AE65-8CEC6C002389}" destId="{ECFFA82F-50C6-4067-89F5-EA6B9E0673E3}" srcOrd="3" destOrd="0" presId="urn:microsoft.com/office/officeart/2018/2/layout/IconVerticalSolidList"/>
    <dgm:cxn modelId="{FEF27F73-2623-46A1-A9F6-73B5767F4EDA}" type="presParOf" srcId="{E30F4F42-CFB0-4A0C-91EA-EBEBFEF8A3EF}" destId="{2A2C8E97-0BA0-411F-A546-42EB1F8D9B39}" srcOrd="3" destOrd="0" presId="urn:microsoft.com/office/officeart/2018/2/layout/IconVerticalSolidList"/>
    <dgm:cxn modelId="{21682E96-0552-4E82-B914-638C8C28A66D}" type="presParOf" srcId="{E30F4F42-CFB0-4A0C-91EA-EBEBFEF8A3EF}" destId="{FFF82E0C-B765-418E-BC81-219E3B35C959}" srcOrd="4" destOrd="0" presId="urn:microsoft.com/office/officeart/2018/2/layout/IconVerticalSolidList"/>
    <dgm:cxn modelId="{20A58E6A-310C-476A-BC27-2E9EB9352E14}" type="presParOf" srcId="{FFF82E0C-B765-418E-BC81-219E3B35C959}" destId="{1EDE8586-47CF-4A27-9152-20049DB14A75}" srcOrd="0" destOrd="0" presId="urn:microsoft.com/office/officeart/2018/2/layout/IconVerticalSolidList"/>
    <dgm:cxn modelId="{5A1CC79F-6A91-4DB0-8329-9F28F1A477AE}" type="presParOf" srcId="{FFF82E0C-B765-418E-BC81-219E3B35C959}" destId="{AF29DFB4-E27B-4018-BCB7-29A80CD111A6}" srcOrd="1" destOrd="0" presId="urn:microsoft.com/office/officeart/2018/2/layout/IconVerticalSolidList"/>
    <dgm:cxn modelId="{F2B24633-A86D-44ED-A922-2E21E20E74D4}" type="presParOf" srcId="{FFF82E0C-B765-418E-BC81-219E3B35C959}" destId="{5E94C36C-2F73-486A-8102-E28793BA5596}" srcOrd="2" destOrd="0" presId="urn:microsoft.com/office/officeart/2018/2/layout/IconVerticalSolidList"/>
    <dgm:cxn modelId="{8EE66962-E0F4-4633-950C-F5EBDFF34EF7}" type="presParOf" srcId="{FFF82E0C-B765-418E-BC81-219E3B35C959}" destId="{6D260A52-763D-4CEF-8E2B-E518047AFF3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0C8180B-83C8-4315-B1DB-C859CD2EE3B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C69B586-63B1-4B63-923D-B2CEEDD343EE}">
      <dgm:prSet/>
      <dgm:spPr/>
      <dgm:t>
        <a:bodyPr/>
        <a:lstStyle/>
        <a:p>
          <a:r>
            <a:rPr lang="en-US"/>
            <a:t>Significantly greater likelihood of using a range of critical-thinking skills</a:t>
          </a:r>
        </a:p>
      </dgm:t>
    </dgm:pt>
    <dgm:pt modelId="{B374EF48-09FC-404A-BDBD-F9FC81CE6D36}" type="parTrans" cxnId="{981BD595-F713-4165-8961-128AF636CEBE}">
      <dgm:prSet/>
      <dgm:spPr/>
      <dgm:t>
        <a:bodyPr/>
        <a:lstStyle/>
        <a:p>
          <a:endParaRPr lang="en-US"/>
        </a:p>
      </dgm:t>
    </dgm:pt>
    <dgm:pt modelId="{89B92EED-25CA-4866-9505-C6758C9A5DF4}" type="sibTrans" cxnId="{981BD595-F713-4165-8961-128AF636CEBE}">
      <dgm:prSet/>
      <dgm:spPr/>
      <dgm:t>
        <a:bodyPr/>
        <a:lstStyle/>
        <a:p>
          <a:endParaRPr lang="en-US"/>
        </a:p>
      </dgm:t>
    </dgm:pt>
    <dgm:pt modelId="{0B61B6B1-4852-417B-B7AD-1F3F8419F00F}">
      <dgm:prSet/>
      <dgm:spPr/>
      <dgm:t>
        <a:bodyPr/>
        <a:lstStyle/>
        <a:p>
          <a:r>
            <a:rPr lang="en-US"/>
            <a:t>Students felt prepared for university coursework involving research; intended to conduct future research; and found that their research skills to be important to future success;</a:t>
          </a:r>
        </a:p>
      </dgm:t>
    </dgm:pt>
    <dgm:pt modelId="{EA0A0058-A544-428E-B807-73A800709EE9}" type="parTrans" cxnId="{7CBF84ED-B5E0-46A5-A14A-6CC115B5B33A}">
      <dgm:prSet/>
      <dgm:spPr/>
      <dgm:t>
        <a:bodyPr/>
        <a:lstStyle/>
        <a:p>
          <a:endParaRPr lang="en-US"/>
        </a:p>
      </dgm:t>
    </dgm:pt>
    <dgm:pt modelId="{2A9ACEE1-E720-4D87-81AA-0EE81E27B19C}" type="sibTrans" cxnId="{7CBF84ED-B5E0-46A5-A14A-6CC115B5B33A}">
      <dgm:prSet/>
      <dgm:spPr/>
      <dgm:t>
        <a:bodyPr/>
        <a:lstStyle/>
        <a:p>
          <a:endParaRPr lang="en-US"/>
        </a:p>
      </dgm:t>
    </dgm:pt>
    <dgm:pt modelId="{54B22F21-8EDD-47F8-ACC0-74873CE328A8}">
      <dgm:prSet/>
      <dgm:spPr/>
      <dgm:t>
        <a:bodyPr/>
        <a:lstStyle/>
        <a:p>
          <a:r>
            <a:rPr lang="en-US"/>
            <a:t>Students developed an ethic of service; </a:t>
          </a:r>
          <a:r>
            <a:rPr lang="en-US" err="1"/>
            <a:t>becaome</a:t>
          </a:r>
          <a:r>
            <a:rPr lang="en-US"/>
            <a:t> more caring, open-minded, and reflective; and developed more self-confidence and maturity</a:t>
          </a:r>
        </a:p>
      </dgm:t>
    </dgm:pt>
    <dgm:pt modelId="{503E2C3F-751A-472E-ADFF-8481A9B72D64}" type="parTrans" cxnId="{46E04F8F-671C-4A9D-93C1-632E7125A72B}">
      <dgm:prSet/>
      <dgm:spPr/>
      <dgm:t>
        <a:bodyPr/>
        <a:lstStyle/>
        <a:p>
          <a:endParaRPr lang="en-US"/>
        </a:p>
      </dgm:t>
    </dgm:pt>
    <dgm:pt modelId="{29CBE3FA-5E14-4494-BF89-FB7F104E2A72}" type="sibTrans" cxnId="{46E04F8F-671C-4A9D-93C1-632E7125A72B}">
      <dgm:prSet/>
      <dgm:spPr/>
      <dgm:t>
        <a:bodyPr/>
        <a:lstStyle/>
        <a:p>
          <a:endParaRPr lang="en-US"/>
        </a:p>
      </dgm:t>
    </dgm:pt>
    <dgm:pt modelId="{3959B8D6-518E-4DFF-9170-365C7DA02A28}">
      <dgm:prSet/>
      <dgm:spPr/>
      <dgm:t>
        <a:bodyPr/>
        <a:lstStyle/>
        <a:p>
          <a:r>
            <a:rPr lang="en-US"/>
            <a:t>DP students scored higher on 9 out of 10 items that tested their knowledge of US government structure, functioning and history.</a:t>
          </a:r>
        </a:p>
      </dgm:t>
    </dgm:pt>
    <dgm:pt modelId="{3841C74A-B46A-4D67-8930-1BEA002E04A2}" type="parTrans" cxnId="{BAF746A9-716D-480A-A6FD-98BD2619A3BE}">
      <dgm:prSet/>
      <dgm:spPr/>
      <dgm:t>
        <a:bodyPr/>
        <a:lstStyle/>
        <a:p>
          <a:endParaRPr lang="en-US"/>
        </a:p>
      </dgm:t>
    </dgm:pt>
    <dgm:pt modelId="{E96B6FE4-8336-491A-8EE6-9BE405558344}" type="sibTrans" cxnId="{BAF746A9-716D-480A-A6FD-98BD2619A3BE}">
      <dgm:prSet/>
      <dgm:spPr/>
      <dgm:t>
        <a:bodyPr/>
        <a:lstStyle/>
        <a:p>
          <a:endParaRPr lang="en-US"/>
        </a:p>
      </dgm:t>
    </dgm:pt>
    <dgm:pt modelId="{E867402C-D29B-4622-A105-D1B3A771A3BE}" type="pres">
      <dgm:prSet presAssocID="{90C8180B-83C8-4315-B1DB-C859CD2EE3BD}" presName="linear" presStyleCnt="0">
        <dgm:presLayoutVars>
          <dgm:animLvl val="lvl"/>
          <dgm:resizeHandles val="exact"/>
        </dgm:presLayoutVars>
      </dgm:prSet>
      <dgm:spPr/>
    </dgm:pt>
    <dgm:pt modelId="{0B29D82A-C3A2-4C86-8F8C-7D20A00D6673}" type="pres">
      <dgm:prSet presAssocID="{BC69B586-63B1-4B63-923D-B2CEEDD343E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F751D63-4E98-4ECA-BBA8-D4268C168DD3}" type="pres">
      <dgm:prSet presAssocID="{89B92EED-25CA-4866-9505-C6758C9A5DF4}" presName="spacer" presStyleCnt="0"/>
      <dgm:spPr/>
    </dgm:pt>
    <dgm:pt modelId="{DCDF3CBA-2991-4815-B03B-D76EC0C51C47}" type="pres">
      <dgm:prSet presAssocID="{0B61B6B1-4852-417B-B7AD-1F3F8419F00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52DF77-A22F-42A8-8E8F-D66C0648E255}" type="pres">
      <dgm:prSet presAssocID="{2A9ACEE1-E720-4D87-81AA-0EE81E27B19C}" presName="spacer" presStyleCnt="0"/>
      <dgm:spPr/>
    </dgm:pt>
    <dgm:pt modelId="{1B7D2961-5535-4A53-BDB3-AEABC3E0F24E}" type="pres">
      <dgm:prSet presAssocID="{54B22F21-8EDD-47F8-ACC0-74873CE328A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418016E-089E-4BA6-9A9A-745E5EDDBE91}" type="pres">
      <dgm:prSet presAssocID="{29CBE3FA-5E14-4494-BF89-FB7F104E2A72}" presName="spacer" presStyleCnt="0"/>
      <dgm:spPr/>
    </dgm:pt>
    <dgm:pt modelId="{57AFA1D3-AA78-4192-BB2C-9BA33590B783}" type="pres">
      <dgm:prSet presAssocID="{3959B8D6-518E-4DFF-9170-365C7DA02A2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EDCCD17-EE20-4DB0-B85F-6754F90B2742}" type="presOf" srcId="{BC69B586-63B1-4B63-923D-B2CEEDD343EE}" destId="{0B29D82A-C3A2-4C86-8F8C-7D20A00D6673}" srcOrd="0" destOrd="0" presId="urn:microsoft.com/office/officeart/2005/8/layout/vList2"/>
    <dgm:cxn modelId="{7AC14023-4F90-456E-84C0-95E848FBDBAB}" type="presOf" srcId="{0B61B6B1-4852-417B-B7AD-1F3F8419F00F}" destId="{DCDF3CBA-2991-4815-B03B-D76EC0C51C47}" srcOrd="0" destOrd="0" presId="urn:microsoft.com/office/officeart/2005/8/layout/vList2"/>
    <dgm:cxn modelId="{46E04F8F-671C-4A9D-93C1-632E7125A72B}" srcId="{90C8180B-83C8-4315-B1DB-C859CD2EE3BD}" destId="{54B22F21-8EDD-47F8-ACC0-74873CE328A8}" srcOrd="2" destOrd="0" parTransId="{503E2C3F-751A-472E-ADFF-8481A9B72D64}" sibTransId="{29CBE3FA-5E14-4494-BF89-FB7F104E2A72}"/>
    <dgm:cxn modelId="{981BD595-F713-4165-8961-128AF636CEBE}" srcId="{90C8180B-83C8-4315-B1DB-C859CD2EE3BD}" destId="{BC69B586-63B1-4B63-923D-B2CEEDD343EE}" srcOrd="0" destOrd="0" parTransId="{B374EF48-09FC-404A-BDBD-F9FC81CE6D36}" sibTransId="{89B92EED-25CA-4866-9505-C6758C9A5DF4}"/>
    <dgm:cxn modelId="{BAF746A9-716D-480A-A6FD-98BD2619A3BE}" srcId="{90C8180B-83C8-4315-B1DB-C859CD2EE3BD}" destId="{3959B8D6-518E-4DFF-9170-365C7DA02A28}" srcOrd="3" destOrd="0" parTransId="{3841C74A-B46A-4D67-8930-1BEA002E04A2}" sibTransId="{E96B6FE4-8336-491A-8EE6-9BE405558344}"/>
    <dgm:cxn modelId="{A84ABBC9-EA84-497D-BFCC-8593EF344146}" type="presOf" srcId="{3959B8D6-518E-4DFF-9170-365C7DA02A28}" destId="{57AFA1D3-AA78-4192-BB2C-9BA33590B783}" srcOrd="0" destOrd="0" presId="urn:microsoft.com/office/officeart/2005/8/layout/vList2"/>
    <dgm:cxn modelId="{4F49C2CC-5927-47BA-A58F-3D9533E0FA8F}" type="presOf" srcId="{90C8180B-83C8-4315-B1DB-C859CD2EE3BD}" destId="{E867402C-D29B-4622-A105-D1B3A771A3BE}" srcOrd="0" destOrd="0" presId="urn:microsoft.com/office/officeart/2005/8/layout/vList2"/>
    <dgm:cxn modelId="{E386F7D2-64E5-4E31-8374-04C1726DE590}" type="presOf" srcId="{54B22F21-8EDD-47F8-ACC0-74873CE328A8}" destId="{1B7D2961-5535-4A53-BDB3-AEABC3E0F24E}" srcOrd="0" destOrd="0" presId="urn:microsoft.com/office/officeart/2005/8/layout/vList2"/>
    <dgm:cxn modelId="{7CBF84ED-B5E0-46A5-A14A-6CC115B5B33A}" srcId="{90C8180B-83C8-4315-B1DB-C859CD2EE3BD}" destId="{0B61B6B1-4852-417B-B7AD-1F3F8419F00F}" srcOrd="1" destOrd="0" parTransId="{EA0A0058-A544-428E-B807-73A800709EE9}" sibTransId="{2A9ACEE1-E720-4D87-81AA-0EE81E27B19C}"/>
    <dgm:cxn modelId="{5E0934B4-BB14-4068-98F9-6291EAA80B93}" type="presParOf" srcId="{E867402C-D29B-4622-A105-D1B3A771A3BE}" destId="{0B29D82A-C3A2-4C86-8F8C-7D20A00D6673}" srcOrd="0" destOrd="0" presId="urn:microsoft.com/office/officeart/2005/8/layout/vList2"/>
    <dgm:cxn modelId="{CE18AE4F-937D-4C3F-AC9C-CA7C7E6479C8}" type="presParOf" srcId="{E867402C-D29B-4622-A105-D1B3A771A3BE}" destId="{DF751D63-4E98-4ECA-BBA8-D4268C168DD3}" srcOrd="1" destOrd="0" presId="urn:microsoft.com/office/officeart/2005/8/layout/vList2"/>
    <dgm:cxn modelId="{BB863B89-08FF-4D96-8A97-D1E910D74E34}" type="presParOf" srcId="{E867402C-D29B-4622-A105-D1B3A771A3BE}" destId="{DCDF3CBA-2991-4815-B03B-D76EC0C51C47}" srcOrd="2" destOrd="0" presId="urn:microsoft.com/office/officeart/2005/8/layout/vList2"/>
    <dgm:cxn modelId="{08764793-9428-44AD-AC6C-6723B1DE3BAE}" type="presParOf" srcId="{E867402C-D29B-4622-A105-D1B3A771A3BE}" destId="{E052DF77-A22F-42A8-8E8F-D66C0648E255}" srcOrd="3" destOrd="0" presId="urn:microsoft.com/office/officeart/2005/8/layout/vList2"/>
    <dgm:cxn modelId="{2ADAE883-4A0E-4446-998B-9C5B38E003A1}" type="presParOf" srcId="{E867402C-D29B-4622-A105-D1B3A771A3BE}" destId="{1B7D2961-5535-4A53-BDB3-AEABC3E0F24E}" srcOrd="4" destOrd="0" presId="urn:microsoft.com/office/officeart/2005/8/layout/vList2"/>
    <dgm:cxn modelId="{D0BF063B-BC12-42F9-96BE-BDA1D9ACDF14}" type="presParOf" srcId="{E867402C-D29B-4622-A105-D1B3A771A3BE}" destId="{B418016E-089E-4BA6-9A9A-745E5EDDBE91}" srcOrd="5" destOrd="0" presId="urn:microsoft.com/office/officeart/2005/8/layout/vList2"/>
    <dgm:cxn modelId="{FE0BEB5D-B184-4198-B5F1-F41314DBC63E}" type="presParOf" srcId="{E867402C-D29B-4622-A105-D1B3A771A3BE}" destId="{57AFA1D3-AA78-4192-BB2C-9BA33590B78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F2B58EA-DC8F-4719-B0A8-CAC891E07375}" type="doc">
      <dgm:prSet loTypeId="urn:microsoft.com/office/officeart/2005/8/layout/defaul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3862D637-9BA7-4C7E-B61E-206B1E7D67AD}">
      <dgm:prSet/>
      <dgm:spPr/>
      <dgm:t>
        <a:bodyPr/>
        <a:lstStyle/>
        <a:p>
          <a:r>
            <a:rPr lang="en-US"/>
            <a:t>See your progress over every PSAT you have taken and track your improvement. </a:t>
          </a:r>
        </a:p>
      </dgm:t>
    </dgm:pt>
    <dgm:pt modelId="{89380609-46E6-44C0-ACF8-42D25997CD84}" type="parTrans" cxnId="{0299088B-8A7B-47C1-83F2-5C5220F02AEE}">
      <dgm:prSet/>
      <dgm:spPr/>
      <dgm:t>
        <a:bodyPr/>
        <a:lstStyle/>
        <a:p>
          <a:endParaRPr lang="en-US"/>
        </a:p>
      </dgm:t>
    </dgm:pt>
    <dgm:pt modelId="{4306C8E1-BBDD-4AD5-AD17-7BA2511996CA}" type="sibTrans" cxnId="{0299088B-8A7B-47C1-83F2-5C5220F02AEE}">
      <dgm:prSet/>
      <dgm:spPr/>
      <dgm:t>
        <a:bodyPr/>
        <a:lstStyle/>
        <a:p>
          <a:endParaRPr lang="en-US"/>
        </a:p>
      </dgm:t>
    </dgm:pt>
    <dgm:pt modelId="{2FD1FD9F-AEA2-45C1-802F-63EFA70A96D7}">
      <dgm:prSet/>
      <dgm:spPr/>
      <dgm:t>
        <a:bodyPr/>
        <a:lstStyle/>
        <a:p>
          <a:r>
            <a:rPr lang="en-US" b="1" i="0"/>
            <a:t>CAREERS:</a:t>
          </a:r>
          <a:r>
            <a:rPr lang="en-US" b="0" i="0"/>
            <a:t> Explore careers that you're passionate about on BigFuture by taking the </a:t>
          </a:r>
          <a:r>
            <a:rPr lang="en-US" b="0" i="0" u="sng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Career Quiz</a:t>
          </a:r>
          <a:r>
            <a:rPr lang="en-US" b="0" i="0"/>
            <a:t> and learning how your test performance aligns to 1,000 occupations with our career readiness indicator.</a:t>
          </a:r>
          <a:endParaRPr lang="en-US"/>
        </a:p>
      </dgm:t>
    </dgm:pt>
    <dgm:pt modelId="{3757B1EC-474F-4E39-B036-BA3FBA1B8207}" type="parTrans" cxnId="{82296E39-64EF-48F2-B7E6-277A20336F4C}">
      <dgm:prSet/>
      <dgm:spPr/>
      <dgm:t>
        <a:bodyPr/>
        <a:lstStyle/>
        <a:p>
          <a:endParaRPr lang="en-US"/>
        </a:p>
      </dgm:t>
    </dgm:pt>
    <dgm:pt modelId="{4A5B686D-49FF-4CD6-A342-4259D6768100}" type="sibTrans" cxnId="{82296E39-64EF-48F2-B7E6-277A20336F4C}">
      <dgm:prSet/>
      <dgm:spPr/>
      <dgm:t>
        <a:bodyPr/>
        <a:lstStyle/>
        <a:p>
          <a:endParaRPr lang="en-US"/>
        </a:p>
      </dgm:t>
    </dgm:pt>
    <dgm:pt modelId="{BAC58C47-EAD2-430F-8964-5C6BA5309816}">
      <dgm:prSet/>
      <dgm:spPr/>
      <dgm:t>
        <a:bodyPr/>
        <a:lstStyle/>
        <a:p>
          <a:r>
            <a:rPr lang="en-US" b="1" i="0"/>
            <a:t>COLLEGES:</a:t>
          </a:r>
          <a:r>
            <a:rPr lang="en-US" b="0" i="0"/>
            <a:t> Search over 3,000 college profiles on </a:t>
          </a:r>
          <a:r>
            <a:rPr lang="en-US" b="0" i="0" u="sng"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BigFuture</a:t>
          </a:r>
          <a:r>
            <a:rPr lang="en-US" b="0" i="0"/>
            <a:t> to discover which colleges and programs are right for you. Filter by location, major, and more.</a:t>
          </a:r>
          <a:endParaRPr lang="en-US"/>
        </a:p>
      </dgm:t>
    </dgm:pt>
    <dgm:pt modelId="{478EDB41-F7EA-4297-82B4-25F8C61EA3C1}" type="parTrans" cxnId="{9AC1F33F-49D6-4243-946A-D7DEA2BCC17E}">
      <dgm:prSet/>
      <dgm:spPr/>
      <dgm:t>
        <a:bodyPr/>
        <a:lstStyle/>
        <a:p>
          <a:endParaRPr lang="en-US"/>
        </a:p>
      </dgm:t>
    </dgm:pt>
    <dgm:pt modelId="{B9E03AA4-67F3-4908-9A4A-7B2C12C2CEDC}" type="sibTrans" cxnId="{9AC1F33F-49D6-4243-946A-D7DEA2BCC17E}">
      <dgm:prSet/>
      <dgm:spPr/>
      <dgm:t>
        <a:bodyPr/>
        <a:lstStyle/>
        <a:p>
          <a:endParaRPr lang="en-US"/>
        </a:p>
      </dgm:t>
    </dgm:pt>
    <dgm:pt modelId="{C382C750-D2F7-44A3-9FD2-409312E7BDDE}">
      <dgm:prSet/>
      <dgm:spPr/>
      <dgm:t>
        <a:bodyPr/>
        <a:lstStyle/>
        <a:p>
          <a:r>
            <a:rPr lang="en-US" b="1" i="0"/>
            <a:t>SCHOLARSHIPS:</a:t>
          </a:r>
          <a:r>
            <a:rPr lang="en-US" b="0" i="0"/>
            <a:t> Use your scores to access scholarships from </a:t>
          </a:r>
          <a:r>
            <a:rPr lang="en-US" b="0" i="0" u="sng"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BigFuture Scholarships</a:t>
          </a:r>
          <a:r>
            <a:rPr lang="en-US" b="0" i="0"/>
            <a:t>, and </a:t>
          </a:r>
          <a:r>
            <a:rPr lang="en-US" b="0" i="0" u="sng"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thousands of others</a:t>
          </a:r>
          <a:r>
            <a:rPr lang="en-US" b="0" i="0"/>
            <a:t>.</a:t>
          </a:r>
          <a:endParaRPr lang="en-US"/>
        </a:p>
      </dgm:t>
    </dgm:pt>
    <dgm:pt modelId="{85EF1AC3-6219-4046-A49E-063FA66EEFBD}" type="parTrans" cxnId="{9A4C7B5C-49FC-405B-BF4A-5739719870B4}">
      <dgm:prSet/>
      <dgm:spPr/>
      <dgm:t>
        <a:bodyPr/>
        <a:lstStyle/>
        <a:p>
          <a:endParaRPr lang="en-US"/>
        </a:p>
      </dgm:t>
    </dgm:pt>
    <dgm:pt modelId="{F3737FD8-758B-4310-B7E8-C7BB287BE105}" type="sibTrans" cxnId="{9A4C7B5C-49FC-405B-BF4A-5739719870B4}">
      <dgm:prSet/>
      <dgm:spPr/>
      <dgm:t>
        <a:bodyPr/>
        <a:lstStyle/>
        <a:p>
          <a:endParaRPr lang="en-US"/>
        </a:p>
      </dgm:t>
    </dgm:pt>
    <dgm:pt modelId="{02085047-FE9A-42FE-8F20-85A7586BCCAE}">
      <dgm:prSet/>
      <dgm:spPr/>
      <dgm:t>
        <a:bodyPr/>
        <a:lstStyle/>
        <a:p>
          <a:r>
            <a:rPr lang="en-US" b="1" i="0"/>
            <a:t>SAT PRACTICE:</a:t>
          </a:r>
          <a:r>
            <a:rPr lang="en-US" b="0" i="0"/>
            <a:t> Send your scores to </a:t>
          </a:r>
          <a:r>
            <a:rPr lang="en-US" b="0" i="0" u="sng"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Khan Academy®</a:t>
          </a:r>
          <a:r>
            <a:rPr lang="en-US" b="0" i="0"/>
            <a:t> for a free, personalized SAT practice plan based on your test results.</a:t>
          </a:r>
          <a:endParaRPr lang="en-US"/>
        </a:p>
      </dgm:t>
    </dgm:pt>
    <dgm:pt modelId="{A6780520-A663-4979-9BC9-79F85A802117}" type="parTrans" cxnId="{4305A2DA-7C24-4F1A-9A48-41727114DD2C}">
      <dgm:prSet/>
      <dgm:spPr/>
      <dgm:t>
        <a:bodyPr/>
        <a:lstStyle/>
        <a:p>
          <a:endParaRPr lang="en-US"/>
        </a:p>
      </dgm:t>
    </dgm:pt>
    <dgm:pt modelId="{A72D4F20-F5A9-4C00-8B01-FE3E64EE1B16}" type="sibTrans" cxnId="{4305A2DA-7C24-4F1A-9A48-41727114DD2C}">
      <dgm:prSet/>
      <dgm:spPr/>
      <dgm:t>
        <a:bodyPr/>
        <a:lstStyle/>
        <a:p>
          <a:endParaRPr lang="en-US"/>
        </a:p>
      </dgm:t>
    </dgm:pt>
    <dgm:pt modelId="{13BE0A74-D92C-4DE7-B368-2655F2797D6E}">
      <dgm:prSet/>
      <dgm:spPr/>
      <dgm:t>
        <a:bodyPr/>
        <a:lstStyle/>
        <a:p>
          <a:r>
            <a:rPr lang="en-US" b="1"/>
            <a:t>AP POTENTIAL</a:t>
          </a:r>
          <a:r>
            <a:rPr lang="en-US"/>
            <a:t>: See which courses are offered at your school and which classes match a future major that may interest you.</a:t>
          </a:r>
        </a:p>
      </dgm:t>
    </dgm:pt>
    <dgm:pt modelId="{1811B6C9-5045-4A80-80A4-23B557AABD68}" type="parTrans" cxnId="{A1BB8D80-0F9B-4CC1-8FC3-6C916AC28460}">
      <dgm:prSet/>
      <dgm:spPr/>
      <dgm:t>
        <a:bodyPr/>
        <a:lstStyle/>
        <a:p>
          <a:endParaRPr lang="en-US"/>
        </a:p>
      </dgm:t>
    </dgm:pt>
    <dgm:pt modelId="{E167076F-048E-4D3E-AFB8-1908ED658FB7}" type="sibTrans" cxnId="{A1BB8D80-0F9B-4CC1-8FC3-6C916AC28460}">
      <dgm:prSet/>
      <dgm:spPr/>
      <dgm:t>
        <a:bodyPr/>
        <a:lstStyle/>
        <a:p>
          <a:endParaRPr lang="en-US"/>
        </a:p>
      </dgm:t>
    </dgm:pt>
    <dgm:pt modelId="{3E60F4C4-6690-46E9-9C0B-9E176088E0DE}">
      <dgm:prSet/>
      <dgm:spPr/>
      <dgm:t>
        <a:bodyPr/>
        <a:lstStyle/>
        <a:p>
          <a:r>
            <a:rPr lang="en-US"/>
            <a:t>Your </a:t>
          </a:r>
          <a:r>
            <a:rPr lang="en-US" b="1"/>
            <a:t>SCORE REPORT </a:t>
          </a:r>
          <a:r>
            <a:rPr lang="en-US"/>
            <a:t>will give details on each question and answer. Show how you did, give the right and wrong answers and why.</a:t>
          </a:r>
        </a:p>
      </dgm:t>
    </dgm:pt>
    <dgm:pt modelId="{2D1AF2CE-8EDE-488C-8613-375A5C2CDE61}" type="parTrans" cxnId="{4C70905D-B680-40D9-A869-BB38177CB240}">
      <dgm:prSet/>
      <dgm:spPr/>
      <dgm:t>
        <a:bodyPr/>
        <a:lstStyle/>
        <a:p>
          <a:endParaRPr lang="en-US"/>
        </a:p>
      </dgm:t>
    </dgm:pt>
    <dgm:pt modelId="{5F40EA84-2421-430E-84BB-42A650FE1F9F}" type="sibTrans" cxnId="{4C70905D-B680-40D9-A869-BB38177CB240}">
      <dgm:prSet/>
      <dgm:spPr/>
      <dgm:t>
        <a:bodyPr/>
        <a:lstStyle/>
        <a:p>
          <a:endParaRPr lang="en-US"/>
        </a:p>
      </dgm:t>
    </dgm:pt>
    <dgm:pt modelId="{06D46F8A-4B45-4DC3-8C81-D7A167E8C374}">
      <dgm:prSet/>
      <dgm:spPr/>
      <dgm:t>
        <a:bodyPr/>
        <a:lstStyle/>
        <a:p>
          <a:r>
            <a:rPr lang="en-US"/>
            <a:t>The </a:t>
          </a:r>
          <a:r>
            <a:rPr lang="en-US" b="1"/>
            <a:t>SCORE REPORT </a:t>
          </a:r>
          <a:r>
            <a:rPr lang="en-US"/>
            <a:t>will also provide insight into strengths and weaknesses. </a:t>
          </a:r>
        </a:p>
      </dgm:t>
    </dgm:pt>
    <dgm:pt modelId="{C1729AA3-5D82-4171-A99B-4D3AE3B56149}" type="parTrans" cxnId="{C735158F-22D6-48BD-931D-041A51E02279}">
      <dgm:prSet/>
      <dgm:spPr/>
      <dgm:t>
        <a:bodyPr/>
        <a:lstStyle/>
        <a:p>
          <a:endParaRPr lang="en-US"/>
        </a:p>
      </dgm:t>
    </dgm:pt>
    <dgm:pt modelId="{5837474A-3478-4242-9E90-E5E8BFAD29E3}" type="sibTrans" cxnId="{C735158F-22D6-48BD-931D-041A51E02279}">
      <dgm:prSet/>
      <dgm:spPr/>
      <dgm:t>
        <a:bodyPr/>
        <a:lstStyle/>
        <a:p>
          <a:endParaRPr lang="en-US"/>
        </a:p>
      </dgm:t>
    </dgm:pt>
    <dgm:pt modelId="{CC1ABFAE-24A7-4553-850A-E5C8E9DDA469}" type="pres">
      <dgm:prSet presAssocID="{4F2B58EA-DC8F-4719-B0A8-CAC891E07375}" presName="diagram" presStyleCnt="0">
        <dgm:presLayoutVars>
          <dgm:dir/>
          <dgm:resizeHandles val="exact"/>
        </dgm:presLayoutVars>
      </dgm:prSet>
      <dgm:spPr/>
    </dgm:pt>
    <dgm:pt modelId="{F0ACB180-2CE0-460D-B16C-65C014736478}" type="pres">
      <dgm:prSet presAssocID="{3862D637-9BA7-4C7E-B61E-206B1E7D67AD}" presName="node" presStyleLbl="node1" presStyleIdx="0" presStyleCnt="8">
        <dgm:presLayoutVars>
          <dgm:bulletEnabled val="1"/>
        </dgm:presLayoutVars>
      </dgm:prSet>
      <dgm:spPr/>
    </dgm:pt>
    <dgm:pt modelId="{70A35B96-6A78-417A-8ED5-4AF46955D5F1}" type="pres">
      <dgm:prSet presAssocID="{4306C8E1-BBDD-4AD5-AD17-7BA2511996CA}" presName="sibTrans" presStyleCnt="0"/>
      <dgm:spPr/>
    </dgm:pt>
    <dgm:pt modelId="{B70065E9-706A-47D2-B5AD-8C036370726B}" type="pres">
      <dgm:prSet presAssocID="{3E60F4C4-6690-46E9-9C0B-9E176088E0DE}" presName="node" presStyleLbl="node1" presStyleIdx="1" presStyleCnt="8">
        <dgm:presLayoutVars>
          <dgm:bulletEnabled val="1"/>
        </dgm:presLayoutVars>
      </dgm:prSet>
      <dgm:spPr/>
    </dgm:pt>
    <dgm:pt modelId="{45BCBF3B-69C9-4BD7-A2E4-D79E371B53EE}" type="pres">
      <dgm:prSet presAssocID="{5F40EA84-2421-430E-84BB-42A650FE1F9F}" presName="sibTrans" presStyleCnt="0"/>
      <dgm:spPr/>
    </dgm:pt>
    <dgm:pt modelId="{4ADE6C32-AE69-48D0-B244-D4FDDF690457}" type="pres">
      <dgm:prSet presAssocID="{06D46F8A-4B45-4DC3-8C81-D7A167E8C374}" presName="node" presStyleLbl="node1" presStyleIdx="2" presStyleCnt="8">
        <dgm:presLayoutVars>
          <dgm:bulletEnabled val="1"/>
        </dgm:presLayoutVars>
      </dgm:prSet>
      <dgm:spPr/>
    </dgm:pt>
    <dgm:pt modelId="{7025AA1E-AE7E-498E-BC39-F879CA8AB41E}" type="pres">
      <dgm:prSet presAssocID="{5837474A-3478-4242-9E90-E5E8BFAD29E3}" presName="sibTrans" presStyleCnt="0"/>
      <dgm:spPr/>
    </dgm:pt>
    <dgm:pt modelId="{FFBE7BB7-973C-4C1A-A700-C39E16D71195}" type="pres">
      <dgm:prSet presAssocID="{2FD1FD9F-AEA2-45C1-802F-63EFA70A96D7}" presName="node" presStyleLbl="node1" presStyleIdx="3" presStyleCnt="8">
        <dgm:presLayoutVars>
          <dgm:bulletEnabled val="1"/>
        </dgm:presLayoutVars>
      </dgm:prSet>
      <dgm:spPr/>
    </dgm:pt>
    <dgm:pt modelId="{630A0D2F-E159-4FEE-815A-5D4D1E2AF954}" type="pres">
      <dgm:prSet presAssocID="{4A5B686D-49FF-4CD6-A342-4259D6768100}" presName="sibTrans" presStyleCnt="0"/>
      <dgm:spPr/>
    </dgm:pt>
    <dgm:pt modelId="{2A29CCA2-4319-4D08-B74E-5BB70CDB4E12}" type="pres">
      <dgm:prSet presAssocID="{BAC58C47-EAD2-430F-8964-5C6BA5309816}" presName="node" presStyleLbl="node1" presStyleIdx="4" presStyleCnt="8">
        <dgm:presLayoutVars>
          <dgm:bulletEnabled val="1"/>
        </dgm:presLayoutVars>
      </dgm:prSet>
      <dgm:spPr/>
    </dgm:pt>
    <dgm:pt modelId="{24D8538F-6906-4DED-8B09-FF1557129D94}" type="pres">
      <dgm:prSet presAssocID="{B9E03AA4-67F3-4908-9A4A-7B2C12C2CEDC}" presName="sibTrans" presStyleCnt="0"/>
      <dgm:spPr/>
    </dgm:pt>
    <dgm:pt modelId="{9777B969-79CC-438E-9B5D-A910A8B8D510}" type="pres">
      <dgm:prSet presAssocID="{C382C750-D2F7-44A3-9FD2-409312E7BDDE}" presName="node" presStyleLbl="node1" presStyleIdx="5" presStyleCnt="8">
        <dgm:presLayoutVars>
          <dgm:bulletEnabled val="1"/>
        </dgm:presLayoutVars>
      </dgm:prSet>
      <dgm:spPr/>
    </dgm:pt>
    <dgm:pt modelId="{D3B8B8CE-F00B-4EBE-99A6-5924D00736B8}" type="pres">
      <dgm:prSet presAssocID="{F3737FD8-758B-4310-B7E8-C7BB287BE105}" presName="sibTrans" presStyleCnt="0"/>
      <dgm:spPr/>
    </dgm:pt>
    <dgm:pt modelId="{225EFBF2-7C85-4FF0-A80C-45278777B3CA}" type="pres">
      <dgm:prSet presAssocID="{02085047-FE9A-42FE-8F20-85A7586BCCAE}" presName="node" presStyleLbl="node1" presStyleIdx="6" presStyleCnt="8">
        <dgm:presLayoutVars>
          <dgm:bulletEnabled val="1"/>
        </dgm:presLayoutVars>
      </dgm:prSet>
      <dgm:spPr/>
    </dgm:pt>
    <dgm:pt modelId="{79B64511-9066-4AEB-B1B9-DFA74EB5FCE5}" type="pres">
      <dgm:prSet presAssocID="{A72D4F20-F5A9-4C00-8B01-FE3E64EE1B16}" presName="sibTrans" presStyleCnt="0"/>
      <dgm:spPr/>
    </dgm:pt>
    <dgm:pt modelId="{01441727-2D20-4ED5-BF41-DAFE666493DA}" type="pres">
      <dgm:prSet presAssocID="{13BE0A74-D92C-4DE7-B368-2655F2797D6E}" presName="node" presStyleLbl="node1" presStyleIdx="7" presStyleCnt="8">
        <dgm:presLayoutVars>
          <dgm:bulletEnabled val="1"/>
        </dgm:presLayoutVars>
      </dgm:prSet>
      <dgm:spPr/>
    </dgm:pt>
  </dgm:ptLst>
  <dgm:cxnLst>
    <dgm:cxn modelId="{0803A522-5FAA-4209-AF58-3094B90BB1B8}" type="presOf" srcId="{02085047-FE9A-42FE-8F20-85A7586BCCAE}" destId="{225EFBF2-7C85-4FF0-A80C-45278777B3CA}" srcOrd="0" destOrd="0" presId="urn:microsoft.com/office/officeart/2005/8/layout/default"/>
    <dgm:cxn modelId="{82296E39-64EF-48F2-B7E6-277A20336F4C}" srcId="{4F2B58EA-DC8F-4719-B0A8-CAC891E07375}" destId="{2FD1FD9F-AEA2-45C1-802F-63EFA70A96D7}" srcOrd="3" destOrd="0" parTransId="{3757B1EC-474F-4E39-B036-BA3FBA1B8207}" sibTransId="{4A5B686D-49FF-4CD6-A342-4259D6768100}"/>
    <dgm:cxn modelId="{9AC1F33F-49D6-4243-946A-D7DEA2BCC17E}" srcId="{4F2B58EA-DC8F-4719-B0A8-CAC891E07375}" destId="{BAC58C47-EAD2-430F-8964-5C6BA5309816}" srcOrd="4" destOrd="0" parTransId="{478EDB41-F7EA-4297-82B4-25F8C61EA3C1}" sibTransId="{B9E03AA4-67F3-4908-9A4A-7B2C12C2CEDC}"/>
    <dgm:cxn modelId="{9A4C7B5C-49FC-405B-BF4A-5739719870B4}" srcId="{4F2B58EA-DC8F-4719-B0A8-CAC891E07375}" destId="{C382C750-D2F7-44A3-9FD2-409312E7BDDE}" srcOrd="5" destOrd="0" parTransId="{85EF1AC3-6219-4046-A49E-063FA66EEFBD}" sibTransId="{F3737FD8-758B-4310-B7E8-C7BB287BE105}"/>
    <dgm:cxn modelId="{4C70905D-B680-40D9-A869-BB38177CB240}" srcId="{4F2B58EA-DC8F-4719-B0A8-CAC891E07375}" destId="{3E60F4C4-6690-46E9-9C0B-9E176088E0DE}" srcOrd="1" destOrd="0" parTransId="{2D1AF2CE-8EDE-488C-8613-375A5C2CDE61}" sibTransId="{5F40EA84-2421-430E-84BB-42A650FE1F9F}"/>
    <dgm:cxn modelId="{AAE9486C-18E8-42CB-88AA-7669F7A09779}" type="presOf" srcId="{06D46F8A-4B45-4DC3-8C81-D7A167E8C374}" destId="{4ADE6C32-AE69-48D0-B244-D4FDDF690457}" srcOrd="0" destOrd="0" presId="urn:microsoft.com/office/officeart/2005/8/layout/default"/>
    <dgm:cxn modelId="{3A002C4F-62C2-45B7-96B6-31270DAD3944}" type="presOf" srcId="{3862D637-9BA7-4C7E-B61E-206B1E7D67AD}" destId="{F0ACB180-2CE0-460D-B16C-65C014736478}" srcOrd="0" destOrd="0" presId="urn:microsoft.com/office/officeart/2005/8/layout/default"/>
    <dgm:cxn modelId="{5FCBC059-D069-4A1E-80AC-DDE597ADABF4}" type="presOf" srcId="{4F2B58EA-DC8F-4719-B0A8-CAC891E07375}" destId="{CC1ABFAE-24A7-4553-850A-E5C8E9DDA469}" srcOrd="0" destOrd="0" presId="urn:microsoft.com/office/officeart/2005/8/layout/default"/>
    <dgm:cxn modelId="{A1BB8D80-0F9B-4CC1-8FC3-6C916AC28460}" srcId="{4F2B58EA-DC8F-4719-B0A8-CAC891E07375}" destId="{13BE0A74-D92C-4DE7-B368-2655F2797D6E}" srcOrd="7" destOrd="0" parTransId="{1811B6C9-5045-4A80-80A4-23B557AABD68}" sibTransId="{E167076F-048E-4D3E-AFB8-1908ED658FB7}"/>
    <dgm:cxn modelId="{0299088B-8A7B-47C1-83F2-5C5220F02AEE}" srcId="{4F2B58EA-DC8F-4719-B0A8-CAC891E07375}" destId="{3862D637-9BA7-4C7E-B61E-206B1E7D67AD}" srcOrd="0" destOrd="0" parTransId="{89380609-46E6-44C0-ACF8-42D25997CD84}" sibTransId="{4306C8E1-BBDD-4AD5-AD17-7BA2511996CA}"/>
    <dgm:cxn modelId="{71976F8E-F1A9-4FD3-8E8B-E9522CEF3022}" type="presOf" srcId="{C382C750-D2F7-44A3-9FD2-409312E7BDDE}" destId="{9777B969-79CC-438E-9B5D-A910A8B8D510}" srcOrd="0" destOrd="0" presId="urn:microsoft.com/office/officeart/2005/8/layout/default"/>
    <dgm:cxn modelId="{C735158F-22D6-48BD-931D-041A51E02279}" srcId="{4F2B58EA-DC8F-4719-B0A8-CAC891E07375}" destId="{06D46F8A-4B45-4DC3-8C81-D7A167E8C374}" srcOrd="2" destOrd="0" parTransId="{C1729AA3-5D82-4171-A99B-4D3AE3B56149}" sibTransId="{5837474A-3478-4242-9E90-E5E8BFAD29E3}"/>
    <dgm:cxn modelId="{2B2A0294-D0D2-4F3C-BF38-10415ADB5D0E}" type="presOf" srcId="{13BE0A74-D92C-4DE7-B368-2655F2797D6E}" destId="{01441727-2D20-4ED5-BF41-DAFE666493DA}" srcOrd="0" destOrd="0" presId="urn:microsoft.com/office/officeart/2005/8/layout/default"/>
    <dgm:cxn modelId="{B7906ECA-5279-4C46-89F5-48C3B2526154}" type="presOf" srcId="{2FD1FD9F-AEA2-45C1-802F-63EFA70A96D7}" destId="{FFBE7BB7-973C-4C1A-A700-C39E16D71195}" srcOrd="0" destOrd="0" presId="urn:microsoft.com/office/officeart/2005/8/layout/default"/>
    <dgm:cxn modelId="{4305A2DA-7C24-4F1A-9A48-41727114DD2C}" srcId="{4F2B58EA-DC8F-4719-B0A8-CAC891E07375}" destId="{02085047-FE9A-42FE-8F20-85A7586BCCAE}" srcOrd="6" destOrd="0" parTransId="{A6780520-A663-4979-9BC9-79F85A802117}" sibTransId="{A72D4F20-F5A9-4C00-8B01-FE3E64EE1B16}"/>
    <dgm:cxn modelId="{EFB576F6-CC54-4F9A-8AF1-F4E4C7779ACB}" type="presOf" srcId="{BAC58C47-EAD2-430F-8964-5C6BA5309816}" destId="{2A29CCA2-4319-4D08-B74E-5BB70CDB4E12}" srcOrd="0" destOrd="0" presId="urn:microsoft.com/office/officeart/2005/8/layout/default"/>
    <dgm:cxn modelId="{F546ECFC-B904-4E2F-91DB-CF0F2EEE6ADE}" type="presOf" srcId="{3E60F4C4-6690-46E9-9C0B-9E176088E0DE}" destId="{B70065E9-706A-47D2-B5AD-8C036370726B}" srcOrd="0" destOrd="0" presId="urn:microsoft.com/office/officeart/2005/8/layout/default"/>
    <dgm:cxn modelId="{B3AC6E78-E075-423D-B569-090A435819D5}" type="presParOf" srcId="{CC1ABFAE-24A7-4553-850A-E5C8E9DDA469}" destId="{F0ACB180-2CE0-460D-B16C-65C014736478}" srcOrd="0" destOrd="0" presId="urn:microsoft.com/office/officeart/2005/8/layout/default"/>
    <dgm:cxn modelId="{EDB8753F-EA39-4D91-A1FB-3FE57853990A}" type="presParOf" srcId="{CC1ABFAE-24A7-4553-850A-E5C8E9DDA469}" destId="{70A35B96-6A78-417A-8ED5-4AF46955D5F1}" srcOrd="1" destOrd="0" presId="urn:microsoft.com/office/officeart/2005/8/layout/default"/>
    <dgm:cxn modelId="{84A5DFBB-B6CC-447D-99E0-A6586F448E40}" type="presParOf" srcId="{CC1ABFAE-24A7-4553-850A-E5C8E9DDA469}" destId="{B70065E9-706A-47D2-B5AD-8C036370726B}" srcOrd="2" destOrd="0" presId="urn:microsoft.com/office/officeart/2005/8/layout/default"/>
    <dgm:cxn modelId="{47DDE508-5386-4D00-8BD5-9E93903272FB}" type="presParOf" srcId="{CC1ABFAE-24A7-4553-850A-E5C8E9DDA469}" destId="{45BCBF3B-69C9-4BD7-A2E4-D79E371B53EE}" srcOrd="3" destOrd="0" presId="urn:microsoft.com/office/officeart/2005/8/layout/default"/>
    <dgm:cxn modelId="{D08F0017-2236-44C5-9ED8-5827D687381B}" type="presParOf" srcId="{CC1ABFAE-24A7-4553-850A-E5C8E9DDA469}" destId="{4ADE6C32-AE69-48D0-B244-D4FDDF690457}" srcOrd="4" destOrd="0" presId="urn:microsoft.com/office/officeart/2005/8/layout/default"/>
    <dgm:cxn modelId="{753243C8-D6D3-403C-9A4D-00E037F174A1}" type="presParOf" srcId="{CC1ABFAE-24A7-4553-850A-E5C8E9DDA469}" destId="{7025AA1E-AE7E-498E-BC39-F879CA8AB41E}" srcOrd="5" destOrd="0" presId="urn:microsoft.com/office/officeart/2005/8/layout/default"/>
    <dgm:cxn modelId="{5D988DC1-2B58-44A7-B949-35EF23276F3E}" type="presParOf" srcId="{CC1ABFAE-24A7-4553-850A-E5C8E9DDA469}" destId="{FFBE7BB7-973C-4C1A-A700-C39E16D71195}" srcOrd="6" destOrd="0" presId="urn:microsoft.com/office/officeart/2005/8/layout/default"/>
    <dgm:cxn modelId="{8ABB4269-A5B8-4576-A365-28C364316EBA}" type="presParOf" srcId="{CC1ABFAE-24A7-4553-850A-E5C8E9DDA469}" destId="{630A0D2F-E159-4FEE-815A-5D4D1E2AF954}" srcOrd="7" destOrd="0" presId="urn:microsoft.com/office/officeart/2005/8/layout/default"/>
    <dgm:cxn modelId="{BE15BA1E-B0D3-42EA-9AAE-445B1CA321B5}" type="presParOf" srcId="{CC1ABFAE-24A7-4553-850A-E5C8E9DDA469}" destId="{2A29CCA2-4319-4D08-B74E-5BB70CDB4E12}" srcOrd="8" destOrd="0" presId="urn:microsoft.com/office/officeart/2005/8/layout/default"/>
    <dgm:cxn modelId="{0A71A2A0-DD14-428D-8534-D5732D8E64EC}" type="presParOf" srcId="{CC1ABFAE-24A7-4553-850A-E5C8E9DDA469}" destId="{24D8538F-6906-4DED-8B09-FF1557129D94}" srcOrd="9" destOrd="0" presId="urn:microsoft.com/office/officeart/2005/8/layout/default"/>
    <dgm:cxn modelId="{8A042949-BA2D-4CF4-876B-1B9224392903}" type="presParOf" srcId="{CC1ABFAE-24A7-4553-850A-E5C8E9DDA469}" destId="{9777B969-79CC-438E-9B5D-A910A8B8D510}" srcOrd="10" destOrd="0" presId="urn:microsoft.com/office/officeart/2005/8/layout/default"/>
    <dgm:cxn modelId="{3C515882-D85E-44DD-A976-D43A0E12B02F}" type="presParOf" srcId="{CC1ABFAE-24A7-4553-850A-E5C8E9DDA469}" destId="{D3B8B8CE-F00B-4EBE-99A6-5924D00736B8}" srcOrd="11" destOrd="0" presId="urn:microsoft.com/office/officeart/2005/8/layout/default"/>
    <dgm:cxn modelId="{40055323-8E02-4097-B598-A694A221E598}" type="presParOf" srcId="{CC1ABFAE-24A7-4553-850A-E5C8E9DDA469}" destId="{225EFBF2-7C85-4FF0-A80C-45278777B3CA}" srcOrd="12" destOrd="0" presId="urn:microsoft.com/office/officeart/2005/8/layout/default"/>
    <dgm:cxn modelId="{2820AF2D-462E-44E0-85E8-B3A56EAF80F0}" type="presParOf" srcId="{CC1ABFAE-24A7-4553-850A-E5C8E9DDA469}" destId="{79B64511-9066-4AEB-B1B9-DFA74EB5FCE5}" srcOrd="13" destOrd="0" presId="urn:microsoft.com/office/officeart/2005/8/layout/default"/>
    <dgm:cxn modelId="{85E18754-613F-40A3-891B-037CA61407CB}" type="presParOf" srcId="{CC1ABFAE-24A7-4553-850A-E5C8E9DDA469}" destId="{01441727-2D20-4ED5-BF41-DAFE666493DA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88C1EC9-6B01-4BDA-AE1B-ED12995BD895}" type="doc">
      <dgm:prSet loTypeId="urn:microsoft.com/office/officeart/2005/8/layout/bProcess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8AB3E53-B57C-4076-A3C9-25165FCE5C3E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</a:t>
          </a:r>
          <a:r>
            <a:rPr lang="en-US">
              <a:latin typeface="Calibri Light"/>
              <a:ea typeface="Calibri Light"/>
              <a:cs typeface="Calibri Light"/>
            </a:rPr>
            <a:t>PSAT is Taken </a:t>
          </a:r>
          <a:r>
            <a:rPr lang="en-US">
              <a:latin typeface="Corbel" panose="020B0503020204020204"/>
            </a:rPr>
            <a:t>in October</a:t>
          </a:r>
          <a:r>
            <a:rPr lang="en-US">
              <a:latin typeface="Corbel"/>
              <a:ea typeface="Calibri Light"/>
              <a:cs typeface="Calibri Light"/>
            </a:rPr>
            <a:t> every year</a:t>
          </a:r>
        </a:p>
      </dgm:t>
    </dgm:pt>
    <dgm:pt modelId="{F0F60107-AD5E-4624-B44D-E91CE3A5F4F1}" type="parTrans" cxnId="{C0ED674A-0248-45F0-9E7C-C6E46DF69019}">
      <dgm:prSet/>
      <dgm:spPr/>
      <dgm:t>
        <a:bodyPr/>
        <a:lstStyle/>
        <a:p>
          <a:endParaRPr lang="en-US"/>
        </a:p>
      </dgm:t>
    </dgm:pt>
    <dgm:pt modelId="{C3BAE938-7345-475D-8684-7CF73B3A8101}" type="sibTrans" cxnId="{C0ED674A-0248-45F0-9E7C-C6E46DF69019}">
      <dgm:prSet/>
      <dgm:spPr/>
      <dgm:t>
        <a:bodyPr/>
        <a:lstStyle/>
        <a:p>
          <a:endParaRPr lang="en-US"/>
        </a:p>
      </dgm:t>
    </dgm:pt>
    <dgm:pt modelId="{47F35622-DF68-42C8-A878-2CCCB43EA7C3}">
      <dgm:prSet/>
      <dgm:spPr/>
      <dgm:t>
        <a:bodyPr/>
        <a:lstStyle/>
        <a:p>
          <a:pPr rtl="0"/>
          <a:r>
            <a:rPr lang="en-US"/>
            <a:t>Qualifies you for scholarships and recognition for college applications</a:t>
          </a:r>
          <a:r>
            <a:rPr lang="en-US">
              <a:latin typeface="Corbel" panose="020B0503020204020204"/>
            </a:rPr>
            <a:t> in </a:t>
          </a:r>
          <a:r>
            <a:rPr lang="en-US" b="1">
              <a:latin typeface="Corbel" panose="020B0503020204020204"/>
            </a:rPr>
            <a:t>JUNIOR</a:t>
          </a:r>
          <a:r>
            <a:rPr lang="en-US">
              <a:latin typeface="Corbel" panose="020B0503020204020204"/>
            </a:rPr>
            <a:t> year</a:t>
          </a:r>
        </a:p>
        <a:p>
          <a:pPr rtl="0"/>
          <a:endParaRPr lang="en-US"/>
        </a:p>
      </dgm:t>
    </dgm:pt>
    <dgm:pt modelId="{C50A285B-8EC2-4924-B684-7A598B9B4DDD}" type="parTrans" cxnId="{3B45530D-00AD-415F-9335-5278F2EEA8D4}">
      <dgm:prSet/>
      <dgm:spPr/>
      <dgm:t>
        <a:bodyPr/>
        <a:lstStyle/>
        <a:p>
          <a:endParaRPr lang="en-US"/>
        </a:p>
      </dgm:t>
    </dgm:pt>
    <dgm:pt modelId="{EF0D7357-B2CB-4FB1-B682-FEBD6F1572B0}" type="sibTrans" cxnId="{3B45530D-00AD-415F-9335-5278F2EEA8D4}">
      <dgm:prSet/>
      <dgm:spPr/>
      <dgm:t>
        <a:bodyPr/>
        <a:lstStyle/>
        <a:p>
          <a:endParaRPr lang="en-US"/>
        </a:p>
      </dgm:t>
    </dgm:pt>
    <dgm:pt modelId="{A10E31A8-63D1-493B-B217-8659446DD0B0}" type="pres">
      <dgm:prSet presAssocID="{C88C1EC9-6B01-4BDA-AE1B-ED12995BD895}" presName="diagram" presStyleCnt="0">
        <dgm:presLayoutVars>
          <dgm:dir/>
          <dgm:resizeHandles/>
        </dgm:presLayoutVars>
      </dgm:prSet>
      <dgm:spPr/>
    </dgm:pt>
    <dgm:pt modelId="{D619CBC4-39CB-4EC9-A777-FDE243FA65E9}" type="pres">
      <dgm:prSet presAssocID="{98AB3E53-B57C-4076-A3C9-25165FCE5C3E}" presName="firstNode" presStyleLbl="node1" presStyleIdx="0" presStyleCnt="2">
        <dgm:presLayoutVars>
          <dgm:bulletEnabled val="1"/>
        </dgm:presLayoutVars>
      </dgm:prSet>
      <dgm:spPr/>
    </dgm:pt>
    <dgm:pt modelId="{E64A5DA8-5442-491C-94D6-7BA0C46C4E01}" type="pres">
      <dgm:prSet presAssocID="{C3BAE938-7345-475D-8684-7CF73B3A8101}" presName="sibTrans" presStyleLbl="sibTrans2D1" presStyleIdx="0" presStyleCnt="1"/>
      <dgm:spPr/>
    </dgm:pt>
    <dgm:pt modelId="{D0C33AC0-48AF-47CE-BB9B-66F1629AA4FC}" type="pres">
      <dgm:prSet presAssocID="{47F35622-DF68-42C8-A878-2CCCB43EA7C3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3B45530D-00AD-415F-9335-5278F2EEA8D4}" srcId="{C88C1EC9-6B01-4BDA-AE1B-ED12995BD895}" destId="{47F35622-DF68-42C8-A878-2CCCB43EA7C3}" srcOrd="1" destOrd="0" parTransId="{C50A285B-8EC2-4924-B684-7A598B9B4DDD}" sibTransId="{EF0D7357-B2CB-4FB1-B682-FEBD6F1572B0}"/>
    <dgm:cxn modelId="{C0ED674A-0248-45F0-9E7C-C6E46DF69019}" srcId="{C88C1EC9-6B01-4BDA-AE1B-ED12995BD895}" destId="{98AB3E53-B57C-4076-A3C9-25165FCE5C3E}" srcOrd="0" destOrd="0" parTransId="{F0F60107-AD5E-4624-B44D-E91CE3A5F4F1}" sibTransId="{C3BAE938-7345-475D-8684-7CF73B3A8101}"/>
    <dgm:cxn modelId="{BC3C246B-5789-44C4-A4D3-56480889A9C6}" type="presOf" srcId="{C88C1EC9-6B01-4BDA-AE1B-ED12995BD895}" destId="{A10E31A8-63D1-493B-B217-8659446DD0B0}" srcOrd="0" destOrd="0" presId="urn:microsoft.com/office/officeart/2005/8/layout/bProcess2"/>
    <dgm:cxn modelId="{71EA4E7F-317B-40F0-93A1-E12DFC3BEBE7}" type="presOf" srcId="{98AB3E53-B57C-4076-A3C9-25165FCE5C3E}" destId="{D619CBC4-39CB-4EC9-A777-FDE243FA65E9}" srcOrd="0" destOrd="0" presId="urn:microsoft.com/office/officeart/2005/8/layout/bProcess2"/>
    <dgm:cxn modelId="{13C7119E-6E19-4E49-971F-7879F7D2863C}" type="presOf" srcId="{47F35622-DF68-42C8-A878-2CCCB43EA7C3}" destId="{D0C33AC0-48AF-47CE-BB9B-66F1629AA4FC}" srcOrd="0" destOrd="0" presId="urn:microsoft.com/office/officeart/2005/8/layout/bProcess2"/>
    <dgm:cxn modelId="{E37A45D2-43A0-4C7D-8AE0-F2E13A7F06E0}" type="presOf" srcId="{C3BAE938-7345-475D-8684-7CF73B3A8101}" destId="{E64A5DA8-5442-491C-94D6-7BA0C46C4E01}" srcOrd="0" destOrd="0" presId="urn:microsoft.com/office/officeart/2005/8/layout/bProcess2"/>
    <dgm:cxn modelId="{C561FD85-0A39-42B8-91D2-F98BDB0989D1}" type="presParOf" srcId="{A10E31A8-63D1-493B-B217-8659446DD0B0}" destId="{D619CBC4-39CB-4EC9-A777-FDE243FA65E9}" srcOrd="0" destOrd="0" presId="urn:microsoft.com/office/officeart/2005/8/layout/bProcess2"/>
    <dgm:cxn modelId="{23A427A0-CBDA-4D5E-820B-3E23DE0A5D33}" type="presParOf" srcId="{A10E31A8-63D1-493B-B217-8659446DD0B0}" destId="{E64A5DA8-5442-491C-94D6-7BA0C46C4E01}" srcOrd="1" destOrd="0" presId="urn:microsoft.com/office/officeart/2005/8/layout/bProcess2"/>
    <dgm:cxn modelId="{5D7FF2B6-84B4-48CB-848B-B5F42EC13CC8}" type="presParOf" srcId="{A10E31A8-63D1-493B-B217-8659446DD0B0}" destId="{D0C33AC0-48AF-47CE-BB9B-66F1629AA4FC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2BC0A88-4612-4953-82FE-1031D6030976}" type="doc">
      <dgm:prSet loTypeId="urn:microsoft.com/office/officeart/2005/8/layout/equation1" loCatId="process" qsTypeId="urn:microsoft.com/office/officeart/2005/8/quickstyle/simple1" qsCatId="simple" csTypeId="urn:microsoft.com/office/officeart/2005/8/colors/accent4_2" csCatId="accent4" phldr="1"/>
      <dgm:spPr/>
    </dgm:pt>
    <dgm:pt modelId="{12BF969A-B331-424A-9E4F-F9C8FD0C3CF5}">
      <dgm:prSet phldrT="[Text]"/>
      <dgm:spPr/>
      <dgm:t>
        <a:bodyPr/>
        <a:lstStyle/>
        <a:p>
          <a:r>
            <a:rPr lang="en-US"/>
            <a:t>IB Diploma</a:t>
          </a:r>
        </a:p>
      </dgm:t>
    </dgm:pt>
    <dgm:pt modelId="{8780939E-1590-4EBD-BC4B-880AFD21F3CF}" type="parTrans" cxnId="{99761A6F-66CA-4C21-8494-FDF33E5B47B9}">
      <dgm:prSet/>
      <dgm:spPr/>
      <dgm:t>
        <a:bodyPr/>
        <a:lstStyle/>
        <a:p>
          <a:endParaRPr lang="en-US"/>
        </a:p>
      </dgm:t>
    </dgm:pt>
    <dgm:pt modelId="{0D5583A1-CF2E-4D84-AA10-C325D67B0884}" type="sibTrans" cxnId="{99761A6F-66CA-4C21-8494-FDF33E5B47B9}">
      <dgm:prSet/>
      <dgm:spPr/>
      <dgm:t>
        <a:bodyPr/>
        <a:lstStyle/>
        <a:p>
          <a:endParaRPr lang="en-US"/>
        </a:p>
      </dgm:t>
    </dgm:pt>
    <dgm:pt modelId="{25CAA089-4E00-4FA8-8D4C-25F0EAA51484}">
      <dgm:prSet phldrT="[Text]"/>
      <dgm:spPr/>
      <dgm:t>
        <a:bodyPr/>
        <a:lstStyle/>
        <a:p>
          <a:r>
            <a:rPr lang="en-US"/>
            <a:t>Bright Futures Academic Scholarship</a:t>
          </a:r>
        </a:p>
      </dgm:t>
    </dgm:pt>
    <dgm:pt modelId="{47A69C8A-38C8-409D-8B7E-28AF94FE5F47}" type="parTrans" cxnId="{FA71F5DE-C61C-4B33-9688-5E34D60D2250}">
      <dgm:prSet/>
      <dgm:spPr/>
      <dgm:t>
        <a:bodyPr/>
        <a:lstStyle/>
        <a:p>
          <a:endParaRPr lang="en-US"/>
        </a:p>
      </dgm:t>
    </dgm:pt>
    <dgm:pt modelId="{2E646663-167E-439E-85CF-8BBBAEAE7A22}" type="sibTrans" cxnId="{FA71F5DE-C61C-4B33-9688-5E34D60D2250}">
      <dgm:prSet/>
      <dgm:spPr/>
      <dgm:t>
        <a:bodyPr/>
        <a:lstStyle/>
        <a:p>
          <a:endParaRPr lang="en-US"/>
        </a:p>
      </dgm:t>
    </dgm:pt>
    <dgm:pt modelId="{365852A2-294B-4077-9E19-67FB79EF9974}" type="pres">
      <dgm:prSet presAssocID="{22BC0A88-4612-4953-82FE-1031D6030976}" presName="linearFlow" presStyleCnt="0">
        <dgm:presLayoutVars>
          <dgm:dir/>
          <dgm:resizeHandles val="exact"/>
        </dgm:presLayoutVars>
      </dgm:prSet>
      <dgm:spPr/>
    </dgm:pt>
    <dgm:pt modelId="{B1597517-EA24-4251-AE22-715FFB3C072B}" type="pres">
      <dgm:prSet presAssocID="{12BF969A-B331-424A-9E4F-F9C8FD0C3CF5}" presName="node" presStyleLbl="node1" presStyleIdx="0" presStyleCnt="2">
        <dgm:presLayoutVars>
          <dgm:bulletEnabled val="1"/>
        </dgm:presLayoutVars>
      </dgm:prSet>
      <dgm:spPr/>
    </dgm:pt>
    <dgm:pt modelId="{D42E9256-91E5-4E41-A1DE-EC47B099E090}" type="pres">
      <dgm:prSet presAssocID="{0D5583A1-CF2E-4D84-AA10-C325D67B0884}" presName="spacerL" presStyleCnt="0"/>
      <dgm:spPr/>
    </dgm:pt>
    <dgm:pt modelId="{9144A258-3F8D-4EEE-B7BF-FD9DDBFC3C4C}" type="pres">
      <dgm:prSet presAssocID="{0D5583A1-CF2E-4D84-AA10-C325D67B0884}" presName="sibTrans" presStyleLbl="sibTrans2D1" presStyleIdx="0" presStyleCnt="1"/>
      <dgm:spPr/>
    </dgm:pt>
    <dgm:pt modelId="{21EAA60A-AECB-4F86-A3AE-E166D995C035}" type="pres">
      <dgm:prSet presAssocID="{0D5583A1-CF2E-4D84-AA10-C325D67B0884}" presName="spacerR" presStyleCnt="0"/>
      <dgm:spPr/>
    </dgm:pt>
    <dgm:pt modelId="{3CDF7F52-5FD9-49F3-B5F9-CD59A165946E}" type="pres">
      <dgm:prSet presAssocID="{25CAA089-4E00-4FA8-8D4C-25F0EAA51484}" presName="node" presStyleLbl="node1" presStyleIdx="1" presStyleCnt="2">
        <dgm:presLayoutVars>
          <dgm:bulletEnabled val="1"/>
        </dgm:presLayoutVars>
      </dgm:prSet>
      <dgm:spPr/>
    </dgm:pt>
  </dgm:ptLst>
  <dgm:cxnLst>
    <dgm:cxn modelId="{9BAD7216-9220-4190-B9A9-48A65062CF71}" type="presOf" srcId="{25CAA089-4E00-4FA8-8D4C-25F0EAA51484}" destId="{3CDF7F52-5FD9-49F3-B5F9-CD59A165946E}" srcOrd="0" destOrd="0" presId="urn:microsoft.com/office/officeart/2005/8/layout/equation1"/>
    <dgm:cxn modelId="{94B65818-7E88-4D48-BBE3-32FB031E8C3B}" type="presOf" srcId="{0D5583A1-CF2E-4D84-AA10-C325D67B0884}" destId="{9144A258-3F8D-4EEE-B7BF-FD9DDBFC3C4C}" srcOrd="0" destOrd="0" presId="urn:microsoft.com/office/officeart/2005/8/layout/equation1"/>
    <dgm:cxn modelId="{5B099B2D-520C-447F-B7E4-E23CAD5695CD}" type="presOf" srcId="{12BF969A-B331-424A-9E4F-F9C8FD0C3CF5}" destId="{B1597517-EA24-4251-AE22-715FFB3C072B}" srcOrd="0" destOrd="0" presId="urn:microsoft.com/office/officeart/2005/8/layout/equation1"/>
    <dgm:cxn modelId="{99761A6F-66CA-4C21-8494-FDF33E5B47B9}" srcId="{22BC0A88-4612-4953-82FE-1031D6030976}" destId="{12BF969A-B331-424A-9E4F-F9C8FD0C3CF5}" srcOrd="0" destOrd="0" parTransId="{8780939E-1590-4EBD-BC4B-880AFD21F3CF}" sibTransId="{0D5583A1-CF2E-4D84-AA10-C325D67B0884}"/>
    <dgm:cxn modelId="{795DFF89-3318-450C-BBE9-455047361A01}" type="presOf" srcId="{22BC0A88-4612-4953-82FE-1031D6030976}" destId="{365852A2-294B-4077-9E19-67FB79EF9974}" srcOrd="0" destOrd="0" presId="urn:microsoft.com/office/officeart/2005/8/layout/equation1"/>
    <dgm:cxn modelId="{FA71F5DE-C61C-4B33-9688-5E34D60D2250}" srcId="{22BC0A88-4612-4953-82FE-1031D6030976}" destId="{25CAA089-4E00-4FA8-8D4C-25F0EAA51484}" srcOrd="1" destOrd="0" parTransId="{47A69C8A-38C8-409D-8B7E-28AF94FE5F47}" sibTransId="{2E646663-167E-439E-85CF-8BBBAEAE7A22}"/>
    <dgm:cxn modelId="{5A4467DB-6FA8-4AB0-9156-0FAFB24785C9}" type="presParOf" srcId="{365852A2-294B-4077-9E19-67FB79EF9974}" destId="{B1597517-EA24-4251-AE22-715FFB3C072B}" srcOrd="0" destOrd="0" presId="urn:microsoft.com/office/officeart/2005/8/layout/equation1"/>
    <dgm:cxn modelId="{F423E2B3-84A4-49A6-988D-86297E4BC3E9}" type="presParOf" srcId="{365852A2-294B-4077-9E19-67FB79EF9974}" destId="{D42E9256-91E5-4E41-A1DE-EC47B099E090}" srcOrd="1" destOrd="0" presId="urn:microsoft.com/office/officeart/2005/8/layout/equation1"/>
    <dgm:cxn modelId="{982F1AB6-91C9-42EE-957B-58FE81522718}" type="presParOf" srcId="{365852A2-294B-4077-9E19-67FB79EF9974}" destId="{9144A258-3F8D-4EEE-B7BF-FD9DDBFC3C4C}" srcOrd="2" destOrd="0" presId="urn:microsoft.com/office/officeart/2005/8/layout/equation1"/>
    <dgm:cxn modelId="{D6DDB6FE-2929-4FB2-86B5-473ACA083111}" type="presParOf" srcId="{365852A2-294B-4077-9E19-67FB79EF9974}" destId="{21EAA60A-AECB-4F86-A3AE-E166D995C035}" srcOrd="3" destOrd="0" presId="urn:microsoft.com/office/officeart/2005/8/layout/equation1"/>
    <dgm:cxn modelId="{BAF6864D-D478-4BB5-94E2-4A715558AC62}" type="presParOf" srcId="{365852A2-294B-4077-9E19-67FB79EF9974}" destId="{3CDF7F52-5FD9-49F3-B5F9-CD59A165946E}" srcOrd="4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894EF8C-33D2-41DA-98A1-0B36935BD6DE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2" csCatId="colorful" phldr="1"/>
      <dgm:spPr/>
      <dgm:t>
        <a:bodyPr/>
        <a:lstStyle/>
        <a:p>
          <a:endParaRPr lang="en-US"/>
        </a:p>
      </dgm:t>
    </dgm:pt>
    <dgm:pt modelId="{6701971A-A8ED-4A2F-8200-5F4C74F54E3D}">
      <dgm:prSet/>
      <dgm:spPr/>
      <dgm:t>
        <a:bodyPr/>
        <a:lstStyle/>
        <a:p>
          <a:r>
            <a:rPr lang="en-US"/>
            <a:t>Visit local colleges</a:t>
          </a:r>
        </a:p>
      </dgm:t>
    </dgm:pt>
    <dgm:pt modelId="{E9C8B2CC-CF0D-47A4-9082-F6B2F0DCC8F6}" type="parTrans" cxnId="{61166F4B-E3C7-42FD-9497-62AE309BF00B}">
      <dgm:prSet/>
      <dgm:spPr/>
      <dgm:t>
        <a:bodyPr/>
        <a:lstStyle/>
        <a:p>
          <a:endParaRPr lang="en-US"/>
        </a:p>
      </dgm:t>
    </dgm:pt>
    <dgm:pt modelId="{AF16E381-303C-4FE7-B896-21C152DFC2BC}" type="sibTrans" cxnId="{61166F4B-E3C7-42FD-9497-62AE309BF00B}">
      <dgm:prSet/>
      <dgm:spPr/>
      <dgm:t>
        <a:bodyPr/>
        <a:lstStyle/>
        <a:p>
          <a:endParaRPr lang="en-US"/>
        </a:p>
      </dgm:t>
    </dgm:pt>
    <dgm:pt modelId="{7583D1E0-36AF-41D7-8187-1E7D37D58427}">
      <dgm:prSet/>
      <dgm:spPr/>
      <dgm:t>
        <a:bodyPr/>
        <a:lstStyle/>
        <a:p>
          <a:r>
            <a:rPr lang="en-US"/>
            <a:t>Go online to check out colleges in subjects you’re interested in and locations you’d love</a:t>
          </a:r>
        </a:p>
      </dgm:t>
    </dgm:pt>
    <dgm:pt modelId="{C480052F-41A8-4D37-B894-BA54EF0C5D1B}" type="parTrans" cxnId="{EFB055A5-E85D-404A-8F7E-4D6196D4B855}">
      <dgm:prSet/>
      <dgm:spPr/>
      <dgm:t>
        <a:bodyPr/>
        <a:lstStyle/>
        <a:p>
          <a:endParaRPr lang="en-US"/>
        </a:p>
      </dgm:t>
    </dgm:pt>
    <dgm:pt modelId="{8C67CF10-1B34-43C6-A796-61A34CE5551C}" type="sibTrans" cxnId="{EFB055A5-E85D-404A-8F7E-4D6196D4B855}">
      <dgm:prSet/>
      <dgm:spPr/>
      <dgm:t>
        <a:bodyPr/>
        <a:lstStyle/>
        <a:p>
          <a:endParaRPr lang="en-US"/>
        </a:p>
      </dgm:t>
    </dgm:pt>
    <dgm:pt modelId="{A8C743FC-3FE1-4EA1-8545-8849AB313397}">
      <dgm:prSet/>
      <dgm:spPr/>
      <dgm:t>
        <a:bodyPr/>
        <a:lstStyle/>
        <a:p>
          <a:r>
            <a:rPr lang="en-US"/>
            <a:t>Go to the virtual and in person College Fairs in the community</a:t>
          </a:r>
        </a:p>
      </dgm:t>
    </dgm:pt>
    <dgm:pt modelId="{E26F1AB6-6792-4DD7-AD3B-168064B832F1}" type="parTrans" cxnId="{A1EBC20C-7866-4EC6-B538-A1CCE79FB57F}">
      <dgm:prSet/>
      <dgm:spPr/>
      <dgm:t>
        <a:bodyPr/>
        <a:lstStyle/>
        <a:p>
          <a:endParaRPr lang="en-US"/>
        </a:p>
      </dgm:t>
    </dgm:pt>
    <dgm:pt modelId="{3BE6BF5C-AC8D-4319-B8E9-16A6DFB807A3}" type="sibTrans" cxnId="{A1EBC20C-7866-4EC6-B538-A1CCE79FB57F}">
      <dgm:prSet/>
      <dgm:spPr/>
      <dgm:t>
        <a:bodyPr/>
        <a:lstStyle/>
        <a:p>
          <a:endParaRPr lang="en-US"/>
        </a:p>
      </dgm:t>
    </dgm:pt>
    <dgm:pt modelId="{8F537AEB-643F-4C3D-8C38-D91BDDF3F9FA}">
      <dgm:prSet/>
      <dgm:spPr/>
      <dgm:t>
        <a:bodyPr/>
        <a:lstStyle/>
        <a:p>
          <a:r>
            <a:rPr lang="en-US"/>
            <a:t>Talk to teachers, family friends, mentors about their careers and colleges they attended</a:t>
          </a:r>
        </a:p>
      </dgm:t>
    </dgm:pt>
    <dgm:pt modelId="{EFD0E95B-69CC-4A07-9789-1D3BA75D4546}" type="parTrans" cxnId="{24207EF1-7D8C-4729-AC81-AEF1FFE75038}">
      <dgm:prSet/>
      <dgm:spPr/>
      <dgm:t>
        <a:bodyPr/>
        <a:lstStyle/>
        <a:p>
          <a:endParaRPr lang="en-US"/>
        </a:p>
      </dgm:t>
    </dgm:pt>
    <dgm:pt modelId="{DE36AA8F-EDB1-4F57-97C7-D34FB5FABE51}" type="sibTrans" cxnId="{24207EF1-7D8C-4729-AC81-AEF1FFE75038}">
      <dgm:prSet/>
      <dgm:spPr/>
      <dgm:t>
        <a:bodyPr/>
        <a:lstStyle/>
        <a:p>
          <a:endParaRPr lang="en-US"/>
        </a:p>
      </dgm:t>
    </dgm:pt>
    <dgm:pt modelId="{8DA5B831-55E5-4969-BBF4-2C6D3B08131C}" type="pres">
      <dgm:prSet presAssocID="{7894EF8C-33D2-41DA-98A1-0B36935BD6DE}" presName="root" presStyleCnt="0">
        <dgm:presLayoutVars>
          <dgm:dir/>
          <dgm:resizeHandles val="exact"/>
        </dgm:presLayoutVars>
      </dgm:prSet>
      <dgm:spPr/>
    </dgm:pt>
    <dgm:pt modelId="{1691DF39-DAC9-450D-8622-7A32D4252007}" type="pres">
      <dgm:prSet presAssocID="{7894EF8C-33D2-41DA-98A1-0B36935BD6DE}" presName="container" presStyleCnt="0">
        <dgm:presLayoutVars>
          <dgm:dir/>
          <dgm:resizeHandles val="exact"/>
        </dgm:presLayoutVars>
      </dgm:prSet>
      <dgm:spPr/>
    </dgm:pt>
    <dgm:pt modelId="{7F67B8BE-E015-465E-9A10-C14374E4BDAA}" type="pres">
      <dgm:prSet presAssocID="{6701971A-A8ED-4A2F-8200-5F4C74F54E3D}" presName="compNode" presStyleCnt="0"/>
      <dgm:spPr/>
    </dgm:pt>
    <dgm:pt modelId="{0FB18466-2DA4-4724-BE4B-30270D27226C}" type="pres">
      <dgm:prSet presAssocID="{6701971A-A8ED-4A2F-8200-5F4C74F54E3D}" presName="iconBgRect" presStyleLbl="bgShp" presStyleIdx="0" presStyleCnt="4"/>
      <dgm:spPr/>
    </dgm:pt>
    <dgm:pt modelId="{0A1C2B33-B18E-47FA-85AF-B1E51558CDDE}" type="pres">
      <dgm:prSet presAssocID="{6701971A-A8ED-4A2F-8200-5F4C74F54E3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CE5E8DDA-EA10-4E4A-8B35-59E20BA94453}" type="pres">
      <dgm:prSet presAssocID="{6701971A-A8ED-4A2F-8200-5F4C74F54E3D}" presName="spaceRect" presStyleCnt="0"/>
      <dgm:spPr/>
    </dgm:pt>
    <dgm:pt modelId="{349C0579-4000-456C-BA11-4C0253269865}" type="pres">
      <dgm:prSet presAssocID="{6701971A-A8ED-4A2F-8200-5F4C74F54E3D}" presName="textRect" presStyleLbl="revTx" presStyleIdx="0" presStyleCnt="4">
        <dgm:presLayoutVars>
          <dgm:chMax val="1"/>
          <dgm:chPref val="1"/>
        </dgm:presLayoutVars>
      </dgm:prSet>
      <dgm:spPr/>
    </dgm:pt>
    <dgm:pt modelId="{D462DF67-CC89-4255-A033-0A745FA4485A}" type="pres">
      <dgm:prSet presAssocID="{AF16E381-303C-4FE7-B896-21C152DFC2BC}" presName="sibTrans" presStyleLbl="sibTrans2D1" presStyleIdx="0" presStyleCnt="0"/>
      <dgm:spPr/>
    </dgm:pt>
    <dgm:pt modelId="{E1DE8BD8-5D5E-4990-9001-919C64EC8C61}" type="pres">
      <dgm:prSet presAssocID="{7583D1E0-36AF-41D7-8187-1E7D37D58427}" presName="compNode" presStyleCnt="0"/>
      <dgm:spPr/>
    </dgm:pt>
    <dgm:pt modelId="{D62F2C8E-3A07-44D5-9883-F62A6C7572D1}" type="pres">
      <dgm:prSet presAssocID="{7583D1E0-36AF-41D7-8187-1E7D37D58427}" presName="iconBgRect" presStyleLbl="bgShp" presStyleIdx="1" presStyleCnt="4"/>
      <dgm:spPr/>
    </dgm:pt>
    <dgm:pt modelId="{9D4705A8-8DAA-4893-95E3-E82761D412BA}" type="pres">
      <dgm:prSet presAssocID="{7583D1E0-36AF-41D7-8187-1E7D37D5842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C1E6F0EC-F7D6-4D74-B83B-097D118F3AC3}" type="pres">
      <dgm:prSet presAssocID="{7583D1E0-36AF-41D7-8187-1E7D37D58427}" presName="spaceRect" presStyleCnt="0"/>
      <dgm:spPr/>
    </dgm:pt>
    <dgm:pt modelId="{EE837909-7051-4A8A-9EF4-81E3FAF1FA79}" type="pres">
      <dgm:prSet presAssocID="{7583D1E0-36AF-41D7-8187-1E7D37D58427}" presName="textRect" presStyleLbl="revTx" presStyleIdx="1" presStyleCnt="4">
        <dgm:presLayoutVars>
          <dgm:chMax val="1"/>
          <dgm:chPref val="1"/>
        </dgm:presLayoutVars>
      </dgm:prSet>
      <dgm:spPr/>
    </dgm:pt>
    <dgm:pt modelId="{16CF60F3-58AA-4886-BF7A-E28FB46FEC60}" type="pres">
      <dgm:prSet presAssocID="{8C67CF10-1B34-43C6-A796-61A34CE5551C}" presName="sibTrans" presStyleLbl="sibTrans2D1" presStyleIdx="0" presStyleCnt="0"/>
      <dgm:spPr/>
    </dgm:pt>
    <dgm:pt modelId="{68EDB208-9365-43F9-B0A0-1F021AAD7B28}" type="pres">
      <dgm:prSet presAssocID="{A8C743FC-3FE1-4EA1-8545-8849AB313397}" presName="compNode" presStyleCnt="0"/>
      <dgm:spPr/>
    </dgm:pt>
    <dgm:pt modelId="{8DEB776A-6546-424A-836B-AAB58AC8003B}" type="pres">
      <dgm:prSet presAssocID="{A8C743FC-3FE1-4EA1-8545-8849AB313397}" presName="iconBgRect" presStyleLbl="bgShp" presStyleIdx="2" presStyleCnt="4"/>
      <dgm:spPr/>
    </dgm:pt>
    <dgm:pt modelId="{E62B82C3-C3CA-4992-A41E-27DF1C3969A9}" type="pres">
      <dgm:prSet presAssocID="{A8C743FC-3FE1-4EA1-8545-8849AB31339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50A37EE1-22A4-447E-8DCB-7A54B2F97ADD}" type="pres">
      <dgm:prSet presAssocID="{A8C743FC-3FE1-4EA1-8545-8849AB313397}" presName="spaceRect" presStyleCnt="0"/>
      <dgm:spPr/>
    </dgm:pt>
    <dgm:pt modelId="{DED87679-DAE5-40CA-809A-B386824EBD86}" type="pres">
      <dgm:prSet presAssocID="{A8C743FC-3FE1-4EA1-8545-8849AB313397}" presName="textRect" presStyleLbl="revTx" presStyleIdx="2" presStyleCnt="4">
        <dgm:presLayoutVars>
          <dgm:chMax val="1"/>
          <dgm:chPref val="1"/>
        </dgm:presLayoutVars>
      </dgm:prSet>
      <dgm:spPr/>
    </dgm:pt>
    <dgm:pt modelId="{E45FEE96-EE88-402B-8ACE-AFF4C31961F6}" type="pres">
      <dgm:prSet presAssocID="{3BE6BF5C-AC8D-4319-B8E9-16A6DFB807A3}" presName="sibTrans" presStyleLbl="sibTrans2D1" presStyleIdx="0" presStyleCnt="0"/>
      <dgm:spPr/>
    </dgm:pt>
    <dgm:pt modelId="{77CA0114-0538-43B0-B974-1CA5B8DEAF35}" type="pres">
      <dgm:prSet presAssocID="{8F537AEB-643F-4C3D-8C38-D91BDDF3F9FA}" presName="compNode" presStyleCnt="0"/>
      <dgm:spPr/>
    </dgm:pt>
    <dgm:pt modelId="{354FDC7A-BB51-4E39-A7B7-3FCFD7E2DC18}" type="pres">
      <dgm:prSet presAssocID="{8F537AEB-643F-4C3D-8C38-D91BDDF3F9FA}" presName="iconBgRect" presStyleLbl="bgShp" presStyleIdx="3" presStyleCnt="4"/>
      <dgm:spPr/>
    </dgm:pt>
    <dgm:pt modelId="{60A29E0A-A765-4FE0-9DC0-11AC2EAD4CB8}" type="pres">
      <dgm:prSet presAssocID="{8F537AEB-643F-4C3D-8C38-D91BDDF3F9F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35E63549-A6E2-45BE-8759-2DCAAC965A57}" type="pres">
      <dgm:prSet presAssocID="{8F537AEB-643F-4C3D-8C38-D91BDDF3F9FA}" presName="spaceRect" presStyleCnt="0"/>
      <dgm:spPr/>
    </dgm:pt>
    <dgm:pt modelId="{2AEE8EFF-98EF-47B5-82E6-0EF01047C2D1}" type="pres">
      <dgm:prSet presAssocID="{8F537AEB-643F-4C3D-8C38-D91BDDF3F9F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A1EBC20C-7866-4EC6-B538-A1CCE79FB57F}" srcId="{7894EF8C-33D2-41DA-98A1-0B36935BD6DE}" destId="{A8C743FC-3FE1-4EA1-8545-8849AB313397}" srcOrd="2" destOrd="0" parTransId="{E26F1AB6-6792-4DD7-AD3B-168064B832F1}" sibTransId="{3BE6BF5C-AC8D-4319-B8E9-16A6DFB807A3}"/>
    <dgm:cxn modelId="{9A725316-1DED-49E3-95D2-487AF498C66A}" type="presOf" srcId="{3BE6BF5C-AC8D-4319-B8E9-16A6DFB807A3}" destId="{E45FEE96-EE88-402B-8ACE-AFF4C31961F6}" srcOrd="0" destOrd="0" presId="urn:microsoft.com/office/officeart/2018/2/layout/IconCircleList"/>
    <dgm:cxn modelId="{25A72828-59B4-4523-BC01-097B535A19D5}" type="presOf" srcId="{6701971A-A8ED-4A2F-8200-5F4C74F54E3D}" destId="{349C0579-4000-456C-BA11-4C0253269865}" srcOrd="0" destOrd="0" presId="urn:microsoft.com/office/officeart/2018/2/layout/IconCircleList"/>
    <dgm:cxn modelId="{61166F4B-E3C7-42FD-9497-62AE309BF00B}" srcId="{7894EF8C-33D2-41DA-98A1-0B36935BD6DE}" destId="{6701971A-A8ED-4A2F-8200-5F4C74F54E3D}" srcOrd="0" destOrd="0" parTransId="{E9C8B2CC-CF0D-47A4-9082-F6B2F0DCC8F6}" sibTransId="{AF16E381-303C-4FE7-B896-21C152DFC2BC}"/>
    <dgm:cxn modelId="{EEAF348F-D9DA-440A-B861-6220BEF5D9BE}" type="presOf" srcId="{7583D1E0-36AF-41D7-8187-1E7D37D58427}" destId="{EE837909-7051-4A8A-9EF4-81E3FAF1FA79}" srcOrd="0" destOrd="0" presId="urn:microsoft.com/office/officeart/2018/2/layout/IconCircleList"/>
    <dgm:cxn modelId="{EFB055A5-E85D-404A-8F7E-4D6196D4B855}" srcId="{7894EF8C-33D2-41DA-98A1-0B36935BD6DE}" destId="{7583D1E0-36AF-41D7-8187-1E7D37D58427}" srcOrd="1" destOrd="0" parTransId="{C480052F-41A8-4D37-B894-BA54EF0C5D1B}" sibTransId="{8C67CF10-1B34-43C6-A796-61A34CE5551C}"/>
    <dgm:cxn modelId="{FFE22ACB-1A6D-43E1-87AC-5F5625953D59}" type="presOf" srcId="{7894EF8C-33D2-41DA-98A1-0B36935BD6DE}" destId="{8DA5B831-55E5-4969-BBF4-2C6D3B08131C}" srcOrd="0" destOrd="0" presId="urn:microsoft.com/office/officeart/2018/2/layout/IconCircleList"/>
    <dgm:cxn modelId="{9A872CD9-AD3F-41D6-A2DD-62EB3C1AE84D}" type="presOf" srcId="{A8C743FC-3FE1-4EA1-8545-8849AB313397}" destId="{DED87679-DAE5-40CA-809A-B386824EBD86}" srcOrd="0" destOrd="0" presId="urn:microsoft.com/office/officeart/2018/2/layout/IconCircleList"/>
    <dgm:cxn modelId="{978C4BDB-A3F4-4435-82BD-50546522A9CC}" type="presOf" srcId="{8C67CF10-1B34-43C6-A796-61A34CE5551C}" destId="{16CF60F3-58AA-4886-BF7A-E28FB46FEC60}" srcOrd="0" destOrd="0" presId="urn:microsoft.com/office/officeart/2018/2/layout/IconCircleList"/>
    <dgm:cxn modelId="{24207EF1-7D8C-4729-AC81-AEF1FFE75038}" srcId="{7894EF8C-33D2-41DA-98A1-0B36935BD6DE}" destId="{8F537AEB-643F-4C3D-8C38-D91BDDF3F9FA}" srcOrd="3" destOrd="0" parTransId="{EFD0E95B-69CC-4A07-9789-1D3BA75D4546}" sibTransId="{DE36AA8F-EDB1-4F57-97C7-D34FB5FABE51}"/>
    <dgm:cxn modelId="{DDB629F7-CC6D-4FE6-8BB9-17612A8B2330}" type="presOf" srcId="{AF16E381-303C-4FE7-B896-21C152DFC2BC}" destId="{D462DF67-CC89-4255-A033-0A745FA4485A}" srcOrd="0" destOrd="0" presId="urn:microsoft.com/office/officeart/2018/2/layout/IconCircleList"/>
    <dgm:cxn modelId="{02AA37F9-FB21-4CFD-9174-9DD563E7CB45}" type="presOf" srcId="{8F537AEB-643F-4C3D-8C38-D91BDDF3F9FA}" destId="{2AEE8EFF-98EF-47B5-82E6-0EF01047C2D1}" srcOrd="0" destOrd="0" presId="urn:microsoft.com/office/officeart/2018/2/layout/IconCircleList"/>
    <dgm:cxn modelId="{3FDF19ED-CDD9-48BD-A70D-03D1D280E68D}" type="presParOf" srcId="{8DA5B831-55E5-4969-BBF4-2C6D3B08131C}" destId="{1691DF39-DAC9-450D-8622-7A32D4252007}" srcOrd="0" destOrd="0" presId="urn:microsoft.com/office/officeart/2018/2/layout/IconCircleList"/>
    <dgm:cxn modelId="{B2512456-46A1-46EB-94A8-99FC292082E1}" type="presParOf" srcId="{1691DF39-DAC9-450D-8622-7A32D4252007}" destId="{7F67B8BE-E015-465E-9A10-C14374E4BDAA}" srcOrd="0" destOrd="0" presId="urn:microsoft.com/office/officeart/2018/2/layout/IconCircleList"/>
    <dgm:cxn modelId="{697C2093-45D0-4238-B87C-B41F873F7A2A}" type="presParOf" srcId="{7F67B8BE-E015-465E-9A10-C14374E4BDAA}" destId="{0FB18466-2DA4-4724-BE4B-30270D27226C}" srcOrd="0" destOrd="0" presId="urn:microsoft.com/office/officeart/2018/2/layout/IconCircleList"/>
    <dgm:cxn modelId="{7C5C62DB-AE6F-402A-A1B8-D0787CF91BFA}" type="presParOf" srcId="{7F67B8BE-E015-465E-9A10-C14374E4BDAA}" destId="{0A1C2B33-B18E-47FA-85AF-B1E51558CDDE}" srcOrd="1" destOrd="0" presId="urn:microsoft.com/office/officeart/2018/2/layout/IconCircleList"/>
    <dgm:cxn modelId="{170F37B9-0E35-43DA-B57E-AA1A6A705AFA}" type="presParOf" srcId="{7F67B8BE-E015-465E-9A10-C14374E4BDAA}" destId="{CE5E8DDA-EA10-4E4A-8B35-59E20BA94453}" srcOrd="2" destOrd="0" presId="urn:microsoft.com/office/officeart/2018/2/layout/IconCircleList"/>
    <dgm:cxn modelId="{069C4EC2-2255-45AE-8E35-93A28FC4536D}" type="presParOf" srcId="{7F67B8BE-E015-465E-9A10-C14374E4BDAA}" destId="{349C0579-4000-456C-BA11-4C0253269865}" srcOrd="3" destOrd="0" presId="urn:microsoft.com/office/officeart/2018/2/layout/IconCircleList"/>
    <dgm:cxn modelId="{0D361CE5-5B0E-4D12-BE75-9DE5B56E8F9D}" type="presParOf" srcId="{1691DF39-DAC9-450D-8622-7A32D4252007}" destId="{D462DF67-CC89-4255-A033-0A745FA4485A}" srcOrd="1" destOrd="0" presId="urn:microsoft.com/office/officeart/2018/2/layout/IconCircleList"/>
    <dgm:cxn modelId="{A4101AF8-DFE0-4F22-B756-18305ADD146B}" type="presParOf" srcId="{1691DF39-DAC9-450D-8622-7A32D4252007}" destId="{E1DE8BD8-5D5E-4990-9001-919C64EC8C61}" srcOrd="2" destOrd="0" presId="urn:microsoft.com/office/officeart/2018/2/layout/IconCircleList"/>
    <dgm:cxn modelId="{EF271CA2-AEA5-41BB-A789-AED0532FE376}" type="presParOf" srcId="{E1DE8BD8-5D5E-4990-9001-919C64EC8C61}" destId="{D62F2C8E-3A07-44D5-9883-F62A6C7572D1}" srcOrd="0" destOrd="0" presId="urn:microsoft.com/office/officeart/2018/2/layout/IconCircleList"/>
    <dgm:cxn modelId="{CAB744EC-5828-49F0-8FAD-07E55F62E636}" type="presParOf" srcId="{E1DE8BD8-5D5E-4990-9001-919C64EC8C61}" destId="{9D4705A8-8DAA-4893-95E3-E82761D412BA}" srcOrd="1" destOrd="0" presId="urn:microsoft.com/office/officeart/2018/2/layout/IconCircleList"/>
    <dgm:cxn modelId="{5F8D901D-FEA7-4F43-B8C7-3A2F4F94FD6F}" type="presParOf" srcId="{E1DE8BD8-5D5E-4990-9001-919C64EC8C61}" destId="{C1E6F0EC-F7D6-4D74-B83B-097D118F3AC3}" srcOrd="2" destOrd="0" presId="urn:microsoft.com/office/officeart/2018/2/layout/IconCircleList"/>
    <dgm:cxn modelId="{E558991B-E879-4DA0-9E10-AA7660C51AE1}" type="presParOf" srcId="{E1DE8BD8-5D5E-4990-9001-919C64EC8C61}" destId="{EE837909-7051-4A8A-9EF4-81E3FAF1FA79}" srcOrd="3" destOrd="0" presId="urn:microsoft.com/office/officeart/2018/2/layout/IconCircleList"/>
    <dgm:cxn modelId="{2CF279C9-C0F1-4FA4-96F7-304371C753C9}" type="presParOf" srcId="{1691DF39-DAC9-450D-8622-7A32D4252007}" destId="{16CF60F3-58AA-4886-BF7A-E28FB46FEC60}" srcOrd="3" destOrd="0" presId="urn:microsoft.com/office/officeart/2018/2/layout/IconCircleList"/>
    <dgm:cxn modelId="{D50B9BFA-E2A3-4C70-91BD-292A29F6B835}" type="presParOf" srcId="{1691DF39-DAC9-450D-8622-7A32D4252007}" destId="{68EDB208-9365-43F9-B0A0-1F021AAD7B28}" srcOrd="4" destOrd="0" presId="urn:microsoft.com/office/officeart/2018/2/layout/IconCircleList"/>
    <dgm:cxn modelId="{7CFD5820-2EAD-4464-B358-BA5BF60B04A0}" type="presParOf" srcId="{68EDB208-9365-43F9-B0A0-1F021AAD7B28}" destId="{8DEB776A-6546-424A-836B-AAB58AC8003B}" srcOrd="0" destOrd="0" presId="urn:microsoft.com/office/officeart/2018/2/layout/IconCircleList"/>
    <dgm:cxn modelId="{07F6FD37-23FC-4D10-86C0-1C6CFF9DD4FF}" type="presParOf" srcId="{68EDB208-9365-43F9-B0A0-1F021AAD7B28}" destId="{E62B82C3-C3CA-4992-A41E-27DF1C3969A9}" srcOrd="1" destOrd="0" presId="urn:microsoft.com/office/officeart/2018/2/layout/IconCircleList"/>
    <dgm:cxn modelId="{0D9B1A50-08CA-40E1-BEDD-227C9204BAEB}" type="presParOf" srcId="{68EDB208-9365-43F9-B0A0-1F021AAD7B28}" destId="{50A37EE1-22A4-447E-8DCB-7A54B2F97ADD}" srcOrd="2" destOrd="0" presId="urn:microsoft.com/office/officeart/2018/2/layout/IconCircleList"/>
    <dgm:cxn modelId="{036B25E2-46B5-4975-8D06-B2CEDDC662FA}" type="presParOf" srcId="{68EDB208-9365-43F9-B0A0-1F021AAD7B28}" destId="{DED87679-DAE5-40CA-809A-B386824EBD86}" srcOrd="3" destOrd="0" presId="urn:microsoft.com/office/officeart/2018/2/layout/IconCircleList"/>
    <dgm:cxn modelId="{8801BFA5-99E5-458D-B36E-FE410C29FA5E}" type="presParOf" srcId="{1691DF39-DAC9-450D-8622-7A32D4252007}" destId="{E45FEE96-EE88-402B-8ACE-AFF4C31961F6}" srcOrd="5" destOrd="0" presId="urn:microsoft.com/office/officeart/2018/2/layout/IconCircleList"/>
    <dgm:cxn modelId="{9030BC2D-D53E-414D-8347-3269A0729232}" type="presParOf" srcId="{1691DF39-DAC9-450D-8622-7A32D4252007}" destId="{77CA0114-0538-43B0-B974-1CA5B8DEAF35}" srcOrd="6" destOrd="0" presId="urn:microsoft.com/office/officeart/2018/2/layout/IconCircleList"/>
    <dgm:cxn modelId="{BCD2C65B-D877-444A-8B5A-F720447D9294}" type="presParOf" srcId="{77CA0114-0538-43B0-B974-1CA5B8DEAF35}" destId="{354FDC7A-BB51-4E39-A7B7-3FCFD7E2DC18}" srcOrd="0" destOrd="0" presId="urn:microsoft.com/office/officeart/2018/2/layout/IconCircleList"/>
    <dgm:cxn modelId="{BCC3F626-E6DF-4FB3-80DB-A6628C3BF3ED}" type="presParOf" srcId="{77CA0114-0538-43B0-B974-1CA5B8DEAF35}" destId="{60A29E0A-A765-4FE0-9DC0-11AC2EAD4CB8}" srcOrd="1" destOrd="0" presId="urn:microsoft.com/office/officeart/2018/2/layout/IconCircleList"/>
    <dgm:cxn modelId="{A97CE490-5706-41E8-8CEE-38062D993AA3}" type="presParOf" srcId="{77CA0114-0538-43B0-B974-1CA5B8DEAF35}" destId="{35E63549-A6E2-45BE-8759-2DCAAC965A57}" srcOrd="2" destOrd="0" presId="urn:microsoft.com/office/officeart/2018/2/layout/IconCircleList"/>
    <dgm:cxn modelId="{7E2356A5-FA87-4A0C-99DC-06B3B50F1AF3}" type="presParOf" srcId="{77CA0114-0538-43B0-B974-1CA5B8DEAF35}" destId="{2AEE8EFF-98EF-47B5-82E6-0EF01047C2D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F722D92-E3FD-48A0-86F1-5930C64353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E3BB7F-00B5-409D-8289-17B96F92F9D9}">
      <dgm:prSet custT="1"/>
      <dgm:spPr/>
      <dgm:t>
        <a:bodyPr/>
        <a:lstStyle/>
        <a:p>
          <a:r>
            <a:rPr lang="en-US" sz="2000" baseline="0">
              <a:latin typeface="Corbel" panose="020B0503020204020204"/>
            </a:rPr>
            <a:t>Xello</a:t>
          </a:r>
          <a:r>
            <a:rPr lang="en-US" sz="2000" baseline="0"/>
            <a:t>!</a:t>
          </a:r>
          <a:endParaRPr lang="en-US" sz="2000"/>
        </a:p>
      </dgm:t>
    </dgm:pt>
    <dgm:pt modelId="{BAE78C2D-BF6A-4AB7-B2BA-7066253AF7DF}" type="parTrans" cxnId="{9718B975-0090-43F8-BFDD-3331E884DF0B}">
      <dgm:prSet/>
      <dgm:spPr/>
      <dgm:t>
        <a:bodyPr/>
        <a:lstStyle/>
        <a:p>
          <a:endParaRPr lang="en-US"/>
        </a:p>
      </dgm:t>
    </dgm:pt>
    <dgm:pt modelId="{ED055E5F-E8D5-432F-838E-9558647586DD}" type="sibTrans" cxnId="{9718B975-0090-43F8-BFDD-3331E884DF0B}">
      <dgm:prSet/>
      <dgm:spPr/>
      <dgm:t>
        <a:bodyPr/>
        <a:lstStyle/>
        <a:p>
          <a:endParaRPr lang="en-US"/>
        </a:p>
      </dgm:t>
    </dgm:pt>
    <dgm:pt modelId="{E2CA5405-64AD-4FCE-AF41-5994B2C75771}">
      <dgm:prSet custT="1"/>
      <dgm:spPr/>
      <dgm:t>
        <a:bodyPr/>
        <a:lstStyle/>
        <a:p>
          <a:r>
            <a:rPr lang="en-US" sz="2000" baseline="0"/>
            <a:t>Florida Shines - www.floridashines.org</a:t>
          </a:r>
          <a:endParaRPr lang="en-US" sz="2000"/>
        </a:p>
      </dgm:t>
    </dgm:pt>
    <dgm:pt modelId="{0D5DA7F9-15AE-42EE-901E-48EAAC7FF0F3}" type="parTrans" cxnId="{6BC2BDDE-EB8B-4B07-96C8-8C771487F697}">
      <dgm:prSet/>
      <dgm:spPr/>
      <dgm:t>
        <a:bodyPr/>
        <a:lstStyle/>
        <a:p>
          <a:endParaRPr lang="en-US"/>
        </a:p>
      </dgm:t>
    </dgm:pt>
    <dgm:pt modelId="{0A20DD4F-EFF4-4175-90D5-BB9192C432D6}" type="sibTrans" cxnId="{6BC2BDDE-EB8B-4B07-96C8-8C771487F697}">
      <dgm:prSet/>
      <dgm:spPr/>
      <dgm:t>
        <a:bodyPr/>
        <a:lstStyle/>
        <a:p>
          <a:endParaRPr lang="en-US"/>
        </a:p>
      </dgm:t>
    </dgm:pt>
    <dgm:pt modelId="{A1881669-ADC1-456C-B451-D973EA668F27}">
      <dgm:prSet custT="1"/>
      <dgm:spPr/>
      <dgm:t>
        <a:bodyPr/>
        <a:lstStyle/>
        <a:p>
          <a:r>
            <a:rPr lang="en-US" sz="2000" baseline="0"/>
            <a:t>Big Future </a:t>
          </a:r>
          <a:r>
            <a:rPr lang="en-US" sz="2000" baseline="0" err="1"/>
            <a:t>Collegeboard</a:t>
          </a:r>
          <a:r>
            <a:rPr lang="en-US" sz="2000" baseline="0"/>
            <a:t> - www.bigfuture.collegeboard.org </a:t>
          </a:r>
          <a:endParaRPr lang="en-US" sz="2000"/>
        </a:p>
      </dgm:t>
    </dgm:pt>
    <dgm:pt modelId="{BAD89F61-5E20-4920-91B3-C822546233C5}" type="parTrans" cxnId="{4BDA25EF-A44E-4BEF-9DAF-7E533FE89100}">
      <dgm:prSet/>
      <dgm:spPr/>
      <dgm:t>
        <a:bodyPr/>
        <a:lstStyle/>
        <a:p>
          <a:endParaRPr lang="en-US"/>
        </a:p>
      </dgm:t>
    </dgm:pt>
    <dgm:pt modelId="{3AC26DC8-1223-45F4-8A2C-917CD462B164}" type="sibTrans" cxnId="{4BDA25EF-A44E-4BEF-9DAF-7E533FE89100}">
      <dgm:prSet/>
      <dgm:spPr/>
      <dgm:t>
        <a:bodyPr/>
        <a:lstStyle/>
        <a:p>
          <a:endParaRPr lang="en-US"/>
        </a:p>
      </dgm:t>
    </dgm:pt>
    <dgm:pt modelId="{C9E7D348-EF92-469C-BE3C-1A13CB287CA0}">
      <dgm:prSet custT="1"/>
      <dgm:spPr/>
      <dgm:t>
        <a:bodyPr/>
        <a:lstStyle/>
        <a:p>
          <a:r>
            <a:rPr lang="en-US" sz="2000" baseline="0" err="1"/>
            <a:t>eCampus</a:t>
          </a:r>
          <a:r>
            <a:rPr lang="en-US" sz="2000" baseline="0"/>
            <a:t> Tours - ecampustours.com</a:t>
          </a:r>
          <a:endParaRPr lang="en-US" sz="2000"/>
        </a:p>
      </dgm:t>
    </dgm:pt>
    <dgm:pt modelId="{022D9C86-B57E-444B-96EC-0FCF050A6B67}" type="parTrans" cxnId="{4729D9FF-C9D8-410E-941F-482295663F87}">
      <dgm:prSet/>
      <dgm:spPr/>
      <dgm:t>
        <a:bodyPr/>
        <a:lstStyle/>
        <a:p>
          <a:endParaRPr lang="en-US"/>
        </a:p>
      </dgm:t>
    </dgm:pt>
    <dgm:pt modelId="{287D60CE-3C53-4D73-B9E1-7421C19C8EBE}" type="sibTrans" cxnId="{4729D9FF-C9D8-410E-941F-482295663F87}">
      <dgm:prSet/>
      <dgm:spPr/>
      <dgm:t>
        <a:bodyPr/>
        <a:lstStyle/>
        <a:p>
          <a:endParaRPr lang="en-US"/>
        </a:p>
      </dgm:t>
    </dgm:pt>
    <dgm:pt modelId="{E29DD991-ECEC-45C1-B580-47589140E1DB}">
      <dgm:prSet custT="1"/>
      <dgm:spPr/>
      <dgm:t>
        <a:bodyPr/>
        <a:lstStyle/>
        <a:p>
          <a:r>
            <a:rPr lang="en-US" sz="2000" baseline="0"/>
            <a:t>Admittedly - admitted.ly</a:t>
          </a:r>
          <a:endParaRPr lang="en-US" sz="2000"/>
        </a:p>
      </dgm:t>
    </dgm:pt>
    <dgm:pt modelId="{70061A38-5A53-45D0-84F4-6C3621221710}" type="parTrans" cxnId="{58F490A1-73D5-45DB-8F7F-43775E4998B0}">
      <dgm:prSet/>
      <dgm:spPr/>
      <dgm:t>
        <a:bodyPr/>
        <a:lstStyle/>
        <a:p>
          <a:endParaRPr lang="en-US"/>
        </a:p>
      </dgm:t>
    </dgm:pt>
    <dgm:pt modelId="{80028C3E-228D-4642-BCBF-555C34F3680E}" type="sibTrans" cxnId="{58F490A1-73D5-45DB-8F7F-43775E4998B0}">
      <dgm:prSet/>
      <dgm:spPr/>
      <dgm:t>
        <a:bodyPr/>
        <a:lstStyle/>
        <a:p>
          <a:endParaRPr lang="en-US"/>
        </a:p>
      </dgm:t>
    </dgm:pt>
    <dgm:pt modelId="{5178C50C-1099-427B-A5C9-EBBFF9FB1138}">
      <dgm:prSet custT="1"/>
      <dgm:spPr/>
      <dgm:t>
        <a:bodyPr/>
        <a:lstStyle/>
        <a:p>
          <a:r>
            <a:rPr lang="en-US" sz="2000" baseline="0" err="1"/>
            <a:t>Cappex</a:t>
          </a:r>
          <a:r>
            <a:rPr lang="en-US" sz="2000" baseline="0"/>
            <a:t> - cappex.com </a:t>
          </a:r>
          <a:endParaRPr lang="en-US" sz="2000"/>
        </a:p>
      </dgm:t>
    </dgm:pt>
    <dgm:pt modelId="{1E03E19C-EB0C-4EDD-8598-41C21C3B98AE}" type="parTrans" cxnId="{E0AFA51A-0272-4F21-A340-85449235C246}">
      <dgm:prSet/>
      <dgm:spPr/>
      <dgm:t>
        <a:bodyPr/>
        <a:lstStyle/>
        <a:p>
          <a:endParaRPr lang="en-US"/>
        </a:p>
      </dgm:t>
    </dgm:pt>
    <dgm:pt modelId="{ACA2CF0E-328E-4657-B72C-72BA148489E5}" type="sibTrans" cxnId="{E0AFA51A-0272-4F21-A340-85449235C246}">
      <dgm:prSet/>
      <dgm:spPr/>
      <dgm:t>
        <a:bodyPr/>
        <a:lstStyle/>
        <a:p>
          <a:endParaRPr lang="en-US"/>
        </a:p>
      </dgm:t>
    </dgm:pt>
    <dgm:pt modelId="{A6CA0C44-6F1C-440F-8225-2D02A24AA561}">
      <dgm:prSet custT="1"/>
      <dgm:spPr/>
      <dgm:t>
        <a:bodyPr/>
        <a:lstStyle/>
        <a:p>
          <a:r>
            <a:rPr lang="en-US" sz="2000" baseline="0"/>
            <a:t>Chegg - chegg.com </a:t>
          </a:r>
          <a:endParaRPr lang="en-US" sz="2000"/>
        </a:p>
      </dgm:t>
    </dgm:pt>
    <dgm:pt modelId="{9688D21B-8DE5-4FAF-ADC0-CF0C2A389A26}" type="parTrans" cxnId="{5B070251-50C2-4B50-943C-964B2A46CEB4}">
      <dgm:prSet/>
      <dgm:spPr/>
      <dgm:t>
        <a:bodyPr/>
        <a:lstStyle/>
        <a:p>
          <a:endParaRPr lang="en-US"/>
        </a:p>
      </dgm:t>
    </dgm:pt>
    <dgm:pt modelId="{5B0A6415-CF50-451C-A4B4-91337A9CAA3A}" type="sibTrans" cxnId="{5B070251-50C2-4B50-943C-964B2A46CEB4}">
      <dgm:prSet/>
      <dgm:spPr/>
      <dgm:t>
        <a:bodyPr/>
        <a:lstStyle/>
        <a:p>
          <a:endParaRPr lang="en-US"/>
        </a:p>
      </dgm:t>
    </dgm:pt>
    <dgm:pt modelId="{659708C2-9884-45E6-B4A5-9F2BF4C2B833}">
      <dgm:prSet custT="1"/>
      <dgm:spPr/>
      <dgm:t>
        <a:bodyPr/>
        <a:lstStyle/>
        <a:p>
          <a:r>
            <a:rPr lang="en-US" sz="2000" baseline="0"/>
            <a:t>College Raptor- collegeraptor.com</a:t>
          </a:r>
          <a:endParaRPr lang="en-US" sz="2000"/>
        </a:p>
      </dgm:t>
    </dgm:pt>
    <dgm:pt modelId="{07D3B7A2-351A-4611-9654-56B9C67EF651}" type="parTrans" cxnId="{F13984CB-92BF-46BE-9384-0F024C011F94}">
      <dgm:prSet/>
      <dgm:spPr/>
      <dgm:t>
        <a:bodyPr/>
        <a:lstStyle/>
        <a:p>
          <a:endParaRPr lang="en-US"/>
        </a:p>
      </dgm:t>
    </dgm:pt>
    <dgm:pt modelId="{E2E564BF-C924-4747-B4C0-344F6322A4BD}" type="sibTrans" cxnId="{F13984CB-92BF-46BE-9384-0F024C011F94}">
      <dgm:prSet/>
      <dgm:spPr/>
      <dgm:t>
        <a:bodyPr/>
        <a:lstStyle/>
        <a:p>
          <a:endParaRPr lang="en-US"/>
        </a:p>
      </dgm:t>
    </dgm:pt>
    <dgm:pt modelId="{38A4FF28-DD45-0D40-8712-F1EFC53E2E08}" type="pres">
      <dgm:prSet presAssocID="{9F722D92-E3FD-48A0-86F1-5930C6435333}" presName="linear" presStyleCnt="0">
        <dgm:presLayoutVars>
          <dgm:animLvl val="lvl"/>
          <dgm:resizeHandles val="exact"/>
        </dgm:presLayoutVars>
      </dgm:prSet>
      <dgm:spPr/>
    </dgm:pt>
    <dgm:pt modelId="{75D60947-07C8-F644-A51F-1446D7ABBF76}" type="pres">
      <dgm:prSet presAssocID="{E4E3BB7F-00B5-409D-8289-17B96F92F9D9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74C19019-7EB1-8341-854C-7C35A00E18C6}" type="pres">
      <dgm:prSet presAssocID="{ED055E5F-E8D5-432F-838E-9558647586DD}" presName="spacer" presStyleCnt="0"/>
      <dgm:spPr/>
    </dgm:pt>
    <dgm:pt modelId="{5D6F0594-D24C-AB47-98F4-8309217C08C3}" type="pres">
      <dgm:prSet presAssocID="{E2CA5405-64AD-4FCE-AF41-5994B2C75771}" presName="parentText" presStyleLbl="node1" presStyleIdx="1" presStyleCnt="8" custAng="0">
        <dgm:presLayoutVars>
          <dgm:chMax val="0"/>
          <dgm:bulletEnabled val="1"/>
        </dgm:presLayoutVars>
      </dgm:prSet>
      <dgm:spPr/>
    </dgm:pt>
    <dgm:pt modelId="{B09EE89D-50C9-9A42-8C6F-3C215397A4E3}" type="pres">
      <dgm:prSet presAssocID="{0A20DD4F-EFF4-4175-90D5-BB9192C432D6}" presName="spacer" presStyleCnt="0"/>
      <dgm:spPr/>
    </dgm:pt>
    <dgm:pt modelId="{BC79120A-5C5A-214A-8FA9-1BC4BB3A4338}" type="pres">
      <dgm:prSet presAssocID="{A1881669-ADC1-456C-B451-D973EA668F27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BE6BB5F0-D100-5443-BBC9-BFB5AF169FAB}" type="pres">
      <dgm:prSet presAssocID="{3AC26DC8-1223-45F4-8A2C-917CD462B164}" presName="spacer" presStyleCnt="0"/>
      <dgm:spPr/>
    </dgm:pt>
    <dgm:pt modelId="{9291F7C0-CAA0-B541-A948-A4E21C2CA024}" type="pres">
      <dgm:prSet presAssocID="{C9E7D348-EF92-469C-BE3C-1A13CB287CA0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20F6520B-DA42-A94B-AEEB-F3BE0EBBDF5E}" type="pres">
      <dgm:prSet presAssocID="{287D60CE-3C53-4D73-B9E1-7421C19C8EBE}" presName="spacer" presStyleCnt="0"/>
      <dgm:spPr/>
    </dgm:pt>
    <dgm:pt modelId="{85473E90-AA7A-9A41-8657-0D13D9B2E26F}" type="pres">
      <dgm:prSet presAssocID="{E29DD991-ECEC-45C1-B580-47589140E1DB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8AAE8206-C365-1843-82FB-7CFD9E840AFC}" type="pres">
      <dgm:prSet presAssocID="{80028C3E-228D-4642-BCBF-555C34F3680E}" presName="spacer" presStyleCnt="0"/>
      <dgm:spPr/>
    </dgm:pt>
    <dgm:pt modelId="{81859A7A-266B-CA4E-AB05-46C184537170}" type="pres">
      <dgm:prSet presAssocID="{5178C50C-1099-427B-A5C9-EBBFF9FB1138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7A2A83F2-E2C2-024F-8EF6-43D8864D7E2D}" type="pres">
      <dgm:prSet presAssocID="{ACA2CF0E-328E-4657-B72C-72BA148489E5}" presName="spacer" presStyleCnt="0"/>
      <dgm:spPr/>
    </dgm:pt>
    <dgm:pt modelId="{5091464B-C619-AE40-A2C7-E0BC8A0EB747}" type="pres">
      <dgm:prSet presAssocID="{A6CA0C44-6F1C-440F-8225-2D02A24AA561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F61020AB-F612-9E4D-BD23-44E63D3EA8B6}" type="pres">
      <dgm:prSet presAssocID="{5B0A6415-CF50-451C-A4B4-91337A9CAA3A}" presName="spacer" presStyleCnt="0"/>
      <dgm:spPr/>
    </dgm:pt>
    <dgm:pt modelId="{BCDF311B-34B5-294D-9156-55D28613A762}" type="pres">
      <dgm:prSet presAssocID="{659708C2-9884-45E6-B4A5-9F2BF4C2B833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E0AFA51A-0272-4F21-A340-85449235C246}" srcId="{9F722D92-E3FD-48A0-86F1-5930C6435333}" destId="{5178C50C-1099-427B-A5C9-EBBFF9FB1138}" srcOrd="5" destOrd="0" parTransId="{1E03E19C-EB0C-4EDD-8598-41C21C3B98AE}" sibTransId="{ACA2CF0E-328E-4657-B72C-72BA148489E5}"/>
    <dgm:cxn modelId="{733F136D-11B0-5742-82E0-B24EA0E74AEB}" type="presOf" srcId="{E29DD991-ECEC-45C1-B580-47589140E1DB}" destId="{85473E90-AA7A-9A41-8657-0D13D9B2E26F}" srcOrd="0" destOrd="0" presId="urn:microsoft.com/office/officeart/2005/8/layout/vList2"/>
    <dgm:cxn modelId="{5B070251-50C2-4B50-943C-964B2A46CEB4}" srcId="{9F722D92-E3FD-48A0-86F1-5930C6435333}" destId="{A6CA0C44-6F1C-440F-8225-2D02A24AA561}" srcOrd="6" destOrd="0" parTransId="{9688D21B-8DE5-4FAF-ADC0-CF0C2A389A26}" sibTransId="{5B0A6415-CF50-451C-A4B4-91337A9CAA3A}"/>
    <dgm:cxn modelId="{5CC7E651-533E-F84C-80C9-BB01493B539B}" type="presOf" srcId="{E4E3BB7F-00B5-409D-8289-17B96F92F9D9}" destId="{75D60947-07C8-F644-A51F-1446D7ABBF76}" srcOrd="0" destOrd="0" presId="urn:microsoft.com/office/officeart/2005/8/layout/vList2"/>
    <dgm:cxn modelId="{F3EB0F74-0264-B24B-AC0D-E369C1FB3F36}" type="presOf" srcId="{659708C2-9884-45E6-B4A5-9F2BF4C2B833}" destId="{BCDF311B-34B5-294D-9156-55D28613A762}" srcOrd="0" destOrd="0" presId="urn:microsoft.com/office/officeart/2005/8/layout/vList2"/>
    <dgm:cxn modelId="{AD5E1E74-92FD-9C4F-96C6-B185CB3ECB45}" type="presOf" srcId="{9F722D92-E3FD-48A0-86F1-5930C6435333}" destId="{38A4FF28-DD45-0D40-8712-F1EFC53E2E08}" srcOrd="0" destOrd="0" presId="urn:microsoft.com/office/officeart/2005/8/layout/vList2"/>
    <dgm:cxn modelId="{D20B1455-2834-F644-A1C6-CEC6A90E03C7}" type="presOf" srcId="{5178C50C-1099-427B-A5C9-EBBFF9FB1138}" destId="{81859A7A-266B-CA4E-AB05-46C184537170}" srcOrd="0" destOrd="0" presId="urn:microsoft.com/office/officeart/2005/8/layout/vList2"/>
    <dgm:cxn modelId="{9718B975-0090-43F8-BFDD-3331E884DF0B}" srcId="{9F722D92-E3FD-48A0-86F1-5930C6435333}" destId="{E4E3BB7F-00B5-409D-8289-17B96F92F9D9}" srcOrd="0" destOrd="0" parTransId="{BAE78C2D-BF6A-4AB7-B2BA-7066253AF7DF}" sibTransId="{ED055E5F-E8D5-432F-838E-9558647586DD}"/>
    <dgm:cxn modelId="{58F490A1-73D5-45DB-8F7F-43775E4998B0}" srcId="{9F722D92-E3FD-48A0-86F1-5930C6435333}" destId="{E29DD991-ECEC-45C1-B580-47589140E1DB}" srcOrd="4" destOrd="0" parTransId="{70061A38-5A53-45D0-84F4-6C3621221710}" sibTransId="{80028C3E-228D-4642-BCBF-555C34F3680E}"/>
    <dgm:cxn modelId="{E1B66FAE-AA33-1242-BE68-F67E702359AF}" type="presOf" srcId="{A1881669-ADC1-456C-B451-D973EA668F27}" destId="{BC79120A-5C5A-214A-8FA9-1BC4BB3A4338}" srcOrd="0" destOrd="0" presId="urn:microsoft.com/office/officeart/2005/8/layout/vList2"/>
    <dgm:cxn modelId="{5206D9AE-F1B3-1B4D-BEB4-365EAF096059}" type="presOf" srcId="{E2CA5405-64AD-4FCE-AF41-5994B2C75771}" destId="{5D6F0594-D24C-AB47-98F4-8309217C08C3}" srcOrd="0" destOrd="0" presId="urn:microsoft.com/office/officeart/2005/8/layout/vList2"/>
    <dgm:cxn modelId="{F13984CB-92BF-46BE-9384-0F024C011F94}" srcId="{9F722D92-E3FD-48A0-86F1-5930C6435333}" destId="{659708C2-9884-45E6-B4A5-9F2BF4C2B833}" srcOrd="7" destOrd="0" parTransId="{07D3B7A2-351A-4611-9654-56B9C67EF651}" sibTransId="{E2E564BF-C924-4747-B4C0-344F6322A4BD}"/>
    <dgm:cxn modelId="{6BC2BDDE-EB8B-4B07-96C8-8C771487F697}" srcId="{9F722D92-E3FD-48A0-86F1-5930C6435333}" destId="{E2CA5405-64AD-4FCE-AF41-5994B2C75771}" srcOrd="1" destOrd="0" parTransId="{0D5DA7F9-15AE-42EE-901E-48EAAC7FF0F3}" sibTransId="{0A20DD4F-EFF4-4175-90D5-BB9192C432D6}"/>
    <dgm:cxn modelId="{12B765E0-6E62-CF42-8CA1-D647B7143FC5}" type="presOf" srcId="{A6CA0C44-6F1C-440F-8225-2D02A24AA561}" destId="{5091464B-C619-AE40-A2C7-E0BC8A0EB747}" srcOrd="0" destOrd="0" presId="urn:microsoft.com/office/officeart/2005/8/layout/vList2"/>
    <dgm:cxn modelId="{4BDA25EF-A44E-4BEF-9DAF-7E533FE89100}" srcId="{9F722D92-E3FD-48A0-86F1-5930C6435333}" destId="{A1881669-ADC1-456C-B451-D973EA668F27}" srcOrd="2" destOrd="0" parTransId="{BAD89F61-5E20-4920-91B3-C822546233C5}" sibTransId="{3AC26DC8-1223-45F4-8A2C-917CD462B164}"/>
    <dgm:cxn modelId="{2DD3D6F6-7638-B84B-892D-BB85F726F7C4}" type="presOf" srcId="{C9E7D348-EF92-469C-BE3C-1A13CB287CA0}" destId="{9291F7C0-CAA0-B541-A948-A4E21C2CA024}" srcOrd="0" destOrd="0" presId="urn:microsoft.com/office/officeart/2005/8/layout/vList2"/>
    <dgm:cxn modelId="{4729D9FF-C9D8-410E-941F-482295663F87}" srcId="{9F722D92-E3FD-48A0-86F1-5930C6435333}" destId="{C9E7D348-EF92-469C-BE3C-1A13CB287CA0}" srcOrd="3" destOrd="0" parTransId="{022D9C86-B57E-444B-96EC-0FCF050A6B67}" sibTransId="{287D60CE-3C53-4D73-B9E1-7421C19C8EBE}"/>
    <dgm:cxn modelId="{B531367B-C06E-A240-BB3C-68C05C4BD65D}" type="presParOf" srcId="{38A4FF28-DD45-0D40-8712-F1EFC53E2E08}" destId="{75D60947-07C8-F644-A51F-1446D7ABBF76}" srcOrd="0" destOrd="0" presId="urn:microsoft.com/office/officeart/2005/8/layout/vList2"/>
    <dgm:cxn modelId="{3981E4C1-1A28-594F-B645-9197DCB13AB5}" type="presParOf" srcId="{38A4FF28-DD45-0D40-8712-F1EFC53E2E08}" destId="{74C19019-7EB1-8341-854C-7C35A00E18C6}" srcOrd="1" destOrd="0" presId="urn:microsoft.com/office/officeart/2005/8/layout/vList2"/>
    <dgm:cxn modelId="{54CDBA17-7323-5E40-8A47-81F6E2C3F54B}" type="presParOf" srcId="{38A4FF28-DD45-0D40-8712-F1EFC53E2E08}" destId="{5D6F0594-D24C-AB47-98F4-8309217C08C3}" srcOrd="2" destOrd="0" presId="urn:microsoft.com/office/officeart/2005/8/layout/vList2"/>
    <dgm:cxn modelId="{2DCBD0ED-0CC8-6C4D-B8CC-D84D31895B30}" type="presParOf" srcId="{38A4FF28-DD45-0D40-8712-F1EFC53E2E08}" destId="{B09EE89D-50C9-9A42-8C6F-3C215397A4E3}" srcOrd="3" destOrd="0" presId="urn:microsoft.com/office/officeart/2005/8/layout/vList2"/>
    <dgm:cxn modelId="{1C4362F1-18A1-654B-AA45-6286A8CDC979}" type="presParOf" srcId="{38A4FF28-DD45-0D40-8712-F1EFC53E2E08}" destId="{BC79120A-5C5A-214A-8FA9-1BC4BB3A4338}" srcOrd="4" destOrd="0" presId="urn:microsoft.com/office/officeart/2005/8/layout/vList2"/>
    <dgm:cxn modelId="{949DF370-1E92-B44B-8434-E09E6800BC0F}" type="presParOf" srcId="{38A4FF28-DD45-0D40-8712-F1EFC53E2E08}" destId="{BE6BB5F0-D100-5443-BBC9-BFB5AF169FAB}" srcOrd="5" destOrd="0" presId="urn:microsoft.com/office/officeart/2005/8/layout/vList2"/>
    <dgm:cxn modelId="{9F7F7E51-B03C-7141-8839-EB1184539A81}" type="presParOf" srcId="{38A4FF28-DD45-0D40-8712-F1EFC53E2E08}" destId="{9291F7C0-CAA0-B541-A948-A4E21C2CA024}" srcOrd="6" destOrd="0" presId="urn:microsoft.com/office/officeart/2005/8/layout/vList2"/>
    <dgm:cxn modelId="{0DDB129F-5B02-F341-8914-50D47649D8C1}" type="presParOf" srcId="{38A4FF28-DD45-0D40-8712-F1EFC53E2E08}" destId="{20F6520B-DA42-A94B-AEEB-F3BE0EBBDF5E}" srcOrd="7" destOrd="0" presId="urn:microsoft.com/office/officeart/2005/8/layout/vList2"/>
    <dgm:cxn modelId="{186F3496-B560-E147-86F0-719CFA3574E9}" type="presParOf" srcId="{38A4FF28-DD45-0D40-8712-F1EFC53E2E08}" destId="{85473E90-AA7A-9A41-8657-0D13D9B2E26F}" srcOrd="8" destOrd="0" presId="urn:microsoft.com/office/officeart/2005/8/layout/vList2"/>
    <dgm:cxn modelId="{680B6E16-F319-4642-8CF3-B39B1E266601}" type="presParOf" srcId="{38A4FF28-DD45-0D40-8712-F1EFC53E2E08}" destId="{8AAE8206-C365-1843-82FB-7CFD9E840AFC}" srcOrd="9" destOrd="0" presId="urn:microsoft.com/office/officeart/2005/8/layout/vList2"/>
    <dgm:cxn modelId="{A45EE1B6-D936-3E4A-961F-9A74D17CB419}" type="presParOf" srcId="{38A4FF28-DD45-0D40-8712-F1EFC53E2E08}" destId="{81859A7A-266B-CA4E-AB05-46C184537170}" srcOrd="10" destOrd="0" presId="urn:microsoft.com/office/officeart/2005/8/layout/vList2"/>
    <dgm:cxn modelId="{F6B6E527-0C67-9746-8191-7C47C282CD34}" type="presParOf" srcId="{38A4FF28-DD45-0D40-8712-F1EFC53E2E08}" destId="{7A2A83F2-E2C2-024F-8EF6-43D8864D7E2D}" srcOrd="11" destOrd="0" presId="urn:microsoft.com/office/officeart/2005/8/layout/vList2"/>
    <dgm:cxn modelId="{668B353B-57BD-404A-9892-68E6FEF17B2A}" type="presParOf" srcId="{38A4FF28-DD45-0D40-8712-F1EFC53E2E08}" destId="{5091464B-C619-AE40-A2C7-E0BC8A0EB747}" srcOrd="12" destOrd="0" presId="urn:microsoft.com/office/officeart/2005/8/layout/vList2"/>
    <dgm:cxn modelId="{236734E0-805D-784F-B719-E1A53E5CA1E9}" type="presParOf" srcId="{38A4FF28-DD45-0D40-8712-F1EFC53E2E08}" destId="{F61020AB-F612-9E4D-BD23-44E63D3EA8B6}" srcOrd="13" destOrd="0" presId="urn:microsoft.com/office/officeart/2005/8/layout/vList2"/>
    <dgm:cxn modelId="{9F518280-CB55-4146-9798-C246B186A1FD}" type="presParOf" srcId="{38A4FF28-DD45-0D40-8712-F1EFC53E2E08}" destId="{BCDF311B-34B5-294D-9156-55D28613A762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9EE05BD-D523-44FF-B617-A28FE27112B2}" type="doc">
      <dgm:prSet loTypeId="urn:microsoft.com/office/officeart/2005/8/layout/defaul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7555B6D0-245A-460E-A6A1-FD5C0616EE92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2 sections</a:t>
          </a:r>
        </a:p>
      </dgm:t>
    </dgm:pt>
    <dgm:pt modelId="{AD881D25-B908-4DE8-8C0B-B60441F620E9}" type="parTrans" cxnId="{0E488A27-3BE8-48D1-80B8-B86F8717269D}">
      <dgm:prSet/>
      <dgm:spPr/>
      <dgm:t>
        <a:bodyPr/>
        <a:lstStyle/>
        <a:p>
          <a:endParaRPr lang="en-US"/>
        </a:p>
      </dgm:t>
    </dgm:pt>
    <dgm:pt modelId="{9EF53152-EBAF-49B4-A46E-BC0829B5F618}" type="sibTrans" cxnId="{0E488A27-3BE8-48D1-80B8-B86F8717269D}">
      <dgm:prSet/>
      <dgm:spPr/>
      <dgm:t>
        <a:bodyPr/>
        <a:lstStyle/>
        <a:p>
          <a:endParaRPr lang="en-US"/>
        </a:p>
      </dgm:t>
    </dgm:pt>
    <dgm:pt modelId="{79602A8A-E83B-4100-A00B-9BAF847B247C}">
      <dgm:prSet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Scoring - range  200-800</a:t>
          </a:r>
        </a:p>
      </dgm:t>
    </dgm:pt>
    <dgm:pt modelId="{9F94F713-52D2-4762-91EF-77FC0BC17240}" type="parTrans" cxnId="{EE4EA018-C21F-46F2-A857-DB4F90889F2B}">
      <dgm:prSet/>
      <dgm:spPr/>
      <dgm:t>
        <a:bodyPr/>
        <a:lstStyle/>
        <a:p>
          <a:endParaRPr lang="en-US"/>
        </a:p>
      </dgm:t>
    </dgm:pt>
    <dgm:pt modelId="{FA47CC39-2E8C-4714-94FA-CD843670B67F}" type="sibTrans" cxnId="{EE4EA018-C21F-46F2-A857-DB4F90889F2B}">
      <dgm:prSet/>
      <dgm:spPr/>
      <dgm:t>
        <a:bodyPr/>
        <a:lstStyle/>
        <a:p>
          <a:endParaRPr lang="en-US"/>
        </a:p>
      </dgm:t>
    </dgm:pt>
    <dgm:pt modelId="{58595479-F6DF-45C9-B0E2-19807089FA73}">
      <dgm:prSet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Fee Waiver </a:t>
          </a:r>
        </a:p>
      </dgm:t>
    </dgm:pt>
    <dgm:pt modelId="{45BA5A1E-5B8D-47F6-B6E4-00C5A8C4046A}" type="parTrans" cxnId="{B7FCA0FE-7C51-4696-8D84-B9CB3B3E4E6F}">
      <dgm:prSet/>
      <dgm:spPr/>
      <dgm:t>
        <a:bodyPr/>
        <a:lstStyle/>
        <a:p>
          <a:endParaRPr lang="en-US"/>
        </a:p>
      </dgm:t>
    </dgm:pt>
    <dgm:pt modelId="{8E80DF3E-5865-4EFE-8A79-3F199D3D5762}" type="sibTrans" cxnId="{B7FCA0FE-7C51-4696-8D84-B9CB3B3E4E6F}">
      <dgm:prSet/>
      <dgm:spPr/>
      <dgm:t>
        <a:bodyPr/>
        <a:lstStyle/>
        <a:p>
          <a:endParaRPr lang="en-US"/>
        </a:p>
      </dgm:t>
    </dgm:pt>
    <dgm:pt modelId="{E380A2E8-0B02-404C-BD76-F82B8918CA43}">
      <dgm:prSet/>
      <dgm:spPr/>
      <dgm:t>
        <a:bodyPr/>
        <a:lstStyle/>
        <a:p>
          <a:r>
            <a:rPr lang="en-US" err="1">
              <a:latin typeface="Calibri"/>
              <a:cs typeface="Calibri"/>
            </a:rPr>
            <a:t>Superscoring</a:t>
          </a:r>
        </a:p>
      </dgm:t>
    </dgm:pt>
    <dgm:pt modelId="{D2A3B2CF-D3B5-4F0B-83C2-E175FC47528E}" type="parTrans" cxnId="{CCD1872F-A47C-49A8-90A6-84D2A0675C6E}">
      <dgm:prSet/>
      <dgm:spPr/>
      <dgm:t>
        <a:bodyPr/>
        <a:lstStyle/>
        <a:p>
          <a:endParaRPr lang="en-US"/>
        </a:p>
      </dgm:t>
    </dgm:pt>
    <dgm:pt modelId="{55985DFC-B1F1-473E-B2A6-F56533FFC35A}" type="sibTrans" cxnId="{CCD1872F-A47C-49A8-90A6-84D2A0675C6E}">
      <dgm:prSet/>
      <dgm:spPr/>
      <dgm:t>
        <a:bodyPr/>
        <a:lstStyle/>
        <a:p>
          <a:endParaRPr lang="en-US"/>
        </a:p>
      </dgm:t>
    </dgm:pt>
    <dgm:pt modelId="{0C1B20FE-00EF-344A-809D-6F4E120B11BD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Critical Reading &amp; Writing</a:t>
          </a:r>
        </a:p>
      </dgm:t>
    </dgm:pt>
    <dgm:pt modelId="{ECA6F1D5-9391-7144-A603-0185DC908FF3}" type="parTrans" cxnId="{241DE762-6727-B141-860D-B037C4CCF417}">
      <dgm:prSet/>
      <dgm:spPr/>
      <dgm:t>
        <a:bodyPr/>
        <a:lstStyle/>
        <a:p>
          <a:endParaRPr lang="en-US"/>
        </a:p>
      </dgm:t>
    </dgm:pt>
    <dgm:pt modelId="{B8D9ADA8-0325-9444-BB34-8DA697FEC5D9}" type="sibTrans" cxnId="{241DE762-6727-B141-860D-B037C4CCF417}">
      <dgm:prSet/>
      <dgm:spPr/>
      <dgm:t>
        <a:bodyPr/>
        <a:lstStyle/>
        <a:p>
          <a:endParaRPr lang="en-US"/>
        </a:p>
      </dgm:t>
    </dgm:pt>
    <dgm:pt modelId="{2266A4D7-1AC6-1B4C-B226-066016ABD891}">
      <dgm:prSet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 Math</a:t>
          </a:r>
        </a:p>
      </dgm:t>
    </dgm:pt>
    <dgm:pt modelId="{50AEEE3F-8776-D641-9236-34202DA90F72}" type="parTrans" cxnId="{0C0E30D7-BDBD-CA48-B699-E20BB8FE4536}">
      <dgm:prSet/>
      <dgm:spPr/>
      <dgm:t>
        <a:bodyPr/>
        <a:lstStyle/>
        <a:p>
          <a:endParaRPr lang="en-US"/>
        </a:p>
      </dgm:t>
    </dgm:pt>
    <dgm:pt modelId="{AC974F52-1000-0342-9067-65FD2F93CA1D}" type="sibTrans" cxnId="{0C0E30D7-BDBD-CA48-B699-E20BB8FE4536}">
      <dgm:prSet/>
      <dgm:spPr/>
      <dgm:t>
        <a:bodyPr/>
        <a:lstStyle/>
        <a:p>
          <a:endParaRPr lang="en-US"/>
        </a:p>
      </dgm:t>
    </dgm:pt>
    <dgm:pt modelId="{424B87B7-EE7B-4590-AFCC-08707A6EFDA1}">
      <dgm:prSet phldr="0"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800 max </a:t>
          </a:r>
          <a:endParaRPr lang="en-US">
            <a:latin typeface="Calibri Light" panose="020F0302020204030204"/>
            <a:cs typeface="Calibri Light" panose="020F0302020204030204"/>
          </a:endParaRPr>
        </a:p>
      </dgm:t>
    </dgm:pt>
    <dgm:pt modelId="{2635F670-1765-4936-83E8-7D01B8820EFB}" type="parTrans" cxnId="{240371EE-4D77-4962-9B86-0E1D113A5AE8}">
      <dgm:prSet/>
      <dgm:spPr/>
    </dgm:pt>
    <dgm:pt modelId="{17DAC466-2FE9-43B3-9BF3-F15F9AC82493}" type="sibTrans" cxnId="{240371EE-4D77-4962-9B86-0E1D113A5AE8}">
      <dgm:prSet/>
      <dgm:spPr/>
    </dgm:pt>
    <dgm:pt modelId="{F05FCCBA-A829-44D8-B115-6439BDCA9DD7}">
      <dgm:prSet phldr="0"/>
      <dgm:spPr/>
      <dgm:t>
        <a:bodyPr/>
        <a:lstStyle/>
        <a:p>
          <a:r>
            <a:rPr lang="en-US">
              <a:latin typeface="Calibri"/>
              <a:cs typeface="Calibri"/>
            </a:rPr>
            <a:t>total is 1600  </a:t>
          </a:r>
          <a:endParaRPr lang="en-US"/>
        </a:p>
        <a:p>
          <a:endParaRPr lang="en-US">
            <a:latin typeface="Calibri"/>
            <a:cs typeface="Calibri"/>
          </a:endParaRPr>
        </a:p>
      </dgm:t>
    </dgm:pt>
    <dgm:pt modelId="{1F6CB73F-354C-42A8-9F49-B2BAE529335B}" type="parTrans" cxnId="{D96C83BC-0FC5-424F-946C-28D63F4A565B}">
      <dgm:prSet/>
      <dgm:spPr/>
    </dgm:pt>
    <dgm:pt modelId="{76537544-B182-44FB-A173-87943071E0B6}" type="sibTrans" cxnId="{D96C83BC-0FC5-424F-946C-28D63F4A565B}">
      <dgm:prSet/>
      <dgm:spPr/>
    </dgm:pt>
    <dgm:pt modelId="{75E8CE93-CBEC-4ED7-BFDD-A2AA21497753}" type="pres">
      <dgm:prSet presAssocID="{E9EE05BD-D523-44FF-B617-A28FE27112B2}" presName="diagram" presStyleCnt="0">
        <dgm:presLayoutVars>
          <dgm:dir/>
          <dgm:resizeHandles val="exact"/>
        </dgm:presLayoutVars>
      </dgm:prSet>
      <dgm:spPr/>
    </dgm:pt>
    <dgm:pt modelId="{DFEE6AB7-2236-4DF2-991B-3D9012A01A48}" type="pres">
      <dgm:prSet presAssocID="{7555B6D0-245A-460E-A6A1-FD5C0616EE92}" presName="node" presStyleLbl="node1" presStyleIdx="0" presStyleCnt="6">
        <dgm:presLayoutVars>
          <dgm:bulletEnabled val="1"/>
        </dgm:presLayoutVars>
      </dgm:prSet>
      <dgm:spPr/>
    </dgm:pt>
    <dgm:pt modelId="{8CC790F2-82B2-41F8-AAFD-6E06D09CFB82}" type="pres">
      <dgm:prSet presAssocID="{9EF53152-EBAF-49B4-A46E-BC0829B5F618}" presName="sibTrans" presStyleCnt="0"/>
      <dgm:spPr/>
    </dgm:pt>
    <dgm:pt modelId="{18D5836B-2EA0-4DB7-A384-35629EA57CF4}" type="pres">
      <dgm:prSet presAssocID="{0C1B20FE-00EF-344A-809D-6F4E120B11BD}" presName="node" presStyleLbl="node1" presStyleIdx="1" presStyleCnt="6">
        <dgm:presLayoutVars>
          <dgm:bulletEnabled val="1"/>
        </dgm:presLayoutVars>
      </dgm:prSet>
      <dgm:spPr/>
    </dgm:pt>
    <dgm:pt modelId="{64A2E608-89D6-487D-846D-01F1DD7EE090}" type="pres">
      <dgm:prSet presAssocID="{B8D9ADA8-0325-9444-BB34-8DA697FEC5D9}" presName="sibTrans" presStyleCnt="0"/>
      <dgm:spPr/>
    </dgm:pt>
    <dgm:pt modelId="{2CB11B90-44CD-479B-A0D4-E84D104A5DF2}" type="pres">
      <dgm:prSet presAssocID="{2266A4D7-1AC6-1B4C-B226-066016ABD891}" presName="node" presStyleLbl="node1" presStyleIdx="2" presStyleCnt="6">
        <dgm:presLayoutVars>
          <dgm:bulletEnabled val="1"/>
        </dgm:presLayoutVars>
      </dgm:prSet>
      <dgm:spPr/>
    </dgm:pt>
    <dgm:pt modelId="{40DD6FFC-9976-49F3-BA76-9C323360A6E1}" type="pres">
      <dgm:prSet presAssocID="{AC974F52-1000-0342-9067-65FD2F93CA1D}" presName="sibTrans" presStyleCnt="0"/>
      <dgm:spPr/>
    </dgm:pt>
    <dgm:pt modelId="{7ED1DA09-441C-4222-8586-6C781C0D2C94}" type="pres">
      <dgm:prSet presAssocID="{79602A8A-E83B-4100-A00B-9BAF847B247C}" presName="node" presStyleLbl="node1" presStyleIdx="3" presStyleCnt="6">
        <dgm:presLayoutVars>
          <dgm:bulletEnabled val="1"/>
        </dgm:presLayoutVars>
      </dgm:prSet>
      <dgm:spPr/>
    </dgm:pt>
    <dgm:pt modelId="{D53AC7E1-81D3-4546-9BC0-D5A5C54A69E9}" type="pres">
      <dgm:prSet presAssocID="{FA47CC39-2E8C-4714-94FA-CD843670B67F}" presName="sibTrans" presStyleCnt="0"/>
      <dgm:spPr/>
    </dgm:pt>
    <dgm:pt modelId="{29029251-4B21-4468-9E5E-6FFB426BF19B}" type="pres">
      <dgm:prSet presAssocID="{58595479-F6DF-45C9-B0E2-19807089FA73}" presName="node" presStyleLbl="node1" presStyleIdx="4" presStyleCnt="6">
        <dgm:presLayoutVars>
          <dgm:bulletEnabled val="1"/>
        </dgm:presLayoutVars>
      </dgm:prSet>
      <dgm:spPr/>
    </dgm:pt>
    <dgm:pt modelId="{B4F7D4CF-B29E-40B0-B67D-E31C35EF2ACB}" type="pres">
      <dgm:prSet presAssocID="{8E80DF3E-5865-4EFE-8A79-3F199D3D5762}" presName="sibTrans" presStyleCnt="0"/>
      <dgm:spPr/>
    </dgm:pt>
    <dgm:pt modelId="{DDF0EED9-5BBA-4A09-9963-DA20E5007ADA}" type="pres">
      <dgm:prSet presAssocID="{E380A2E8-0B02-404C-BD76-F82B8918CA43}" presName="node" presStyleLbl="node1" presStyleIdx="5" presStyleCnt="6">
        <dgm:presLayoutVars>
          <dgm:bulletEnabled val="1"/>
        </dgm:presLayoutVars>
      </dgm:prSet>
      <dgm:spPr/>
    </dgm:pt>
  </dgm:ptLst>
  <dgm:cxnLst>
    <dgm:cxn modelId="{2C73FA13-4C15-466F-AC3B-90608F1DFB7E}" type="presOf" srcId="{58595479-F6DF-45C9-B0E2-19807089FA73}" destId="{29029251-4B21-4468-9E5E-6FFB426BF19B}" srcOrd="0" destOrd="0" presId="urn:microsoft.com/office/officeart/2005/8/layout/default"/>
    <dgm:cxn modelId="{EE4EA018-C21F-46F2-A857-DB4F90889F2B}" srcId="{E9EE05BD-D523-44FF-B617-A28FE27112B2}" destId="{79602A8A-E83B-4100-A00B-9BAF847B247C}" srcOrd="3" destOrd="0" parTransId="{9F94F713-52D2-4762-91EF-77FC0BC17240}" sibTransId="{FA47CC39-2E8C-4714-94FA-CD843670B67F}"/>
    <dgm:cxn modelId="{0E488A27-3BE8-48D1-80B8-B86F8717269D}" srcId="{E9EE05BD-D523-44FF-B617-A28FE27112B2}" destId="{7555B6D0-245A-460E-A6A1-FD5C0616EE92}" srcOrd="0" destOrd="0" parTransId="{AD881D25-B908-4DE8-8C0B-B60441F620E9}" sibTransId="{9EF53152-EBAF-49B4-A46E-BC0829B5F618}"/>
    <dgm:cxn modelId="{CCD1872F-A47C-49A8-90A6-84D2A0675C6E}" srcId="{E9EE05BD-D523-44FF-B617-A28FE27112B2}" destId="{E380A2E8-0B02-404C-BD76-F82B8918CA43}" srcOrd="5" destOrd="0" parTransId="{D2A3B2CF-D3B5-4F0B-83C2-E175FC47528E}" sibTransId="{55985DFC-B1F1-473E-B2A6-F56533FFC35A}"/>
    <dgm:cxn modelId="{241DE762-6727-B141-860D-B037C4CCF417}" srcId="{E9EE05BD-D523-44FF-B617-A28FE27112B2}" destId="{0C1B20FE-00EF-344A-809D-6F4E120B11BD}" srcOrd="1" destOrd="0" parTransId="{ECA6F1D5-9391-7144-A603-0185DC908FF3}" sibTransId="{B8D9ADA8-0325-9444-BB34-8DA697FEC5D9}"/>
    <dgm:cxn modelId="{B64D0252-62D8-45EF-A0B7-4CF00A2C1251}" type="presOf" srcId="{7555B6D0-245A-460E-A6A1-FD5C0616EE92}" destId="{DFEE6AB7-2236-4DF2-991B-3D9012A01A48}" srcOrd="0" destOrd="0" presId="urn:microsoft.com/office/officeart/2005/8/layout/default"/>
    <dgm:cxn modelId="{63C93078-32C0-4E84-8206-352B0452E22C}" type="presOf" srcId="{424B87B7-EE7B-4590-AFCC-08707A6EFDA1}" destId="{7ED1DA09-441C-4222-8586-6C781C0D2C94}" srcOrd="0" destOrd="1" presId="urn:microsoft.com/office/officeart/2005/8/layout/default"/>
    <dgm:cxn modelId="{87877891-7B1A-447E-A85F-F89851C298A4}" type="presOf" srcId="{F05FCCBA-A829-44D8-B115-6439BDCA9DD7}" destId="{7ED1DA09-441C-4222-8586-6C781C0D2C94}" srcOrd="0" destOrd="2" presId="urn:microsoft.com/office/officeart/2005/8/layout/default"/>
    <dgm:cxn modelId="{E3EA239E-3823-4A37-BD64-D72887687860}" type="presOf" srcId="{E380A2E8-0B02-404C-BD76-F82B8918CA43}" destId="{DDF0EED9-5BBA-4A09-9963-DA20E5007ADA}" srcOrd="0" destOrd="0" presId="urn:microsoft.com/office/officeart/2005/8/layout/default"/>
    <dgm:cxn modelId="{FBA333BA-DF75-4507-80A1-9E128816FA41}" type="presOf" srcId="{2266A4D7-1AC6-1B4C-B226-066016ABD891}" destId="{2CB11B90-44CD-479B-A0D4-E84D104A5DF2}" srcOrd="0" destOrd="0" presId="urn:microsoft.com/office/officeart/2005/8/layout/default"/>
    <dgm:cxn modelId="{D96C83BC-0FC5-424F-946C-28D63F4A565B}" srcId="{79602A8A-E83B-4100-A00B-9BAF847B247C}" destId="{F05FCCBA-A829-44D8-B115-6439BDCA9DD7}" srcOrd="1" destOrd="0" parTransId="{1F6CB73F-354C-42A8-9F49-B2BAE529335B}" sibTransId="{76537544-B182-44FB-A173-87943071E0B6}"/>
    <dgm:cxn modelId="{3DB46ECB-D222-4A99-9375-694D47CAFEBD}" type="presOf" srcId="{79602A8A-E83B-4100-A00B-9BAF847B247C}" destId="{7ED1DA09-441C-4222-8586-6C781C0D2C94}" srcOrd="0" destOrd="0" presId="urn:microsoft.com/office/officeart/2005/8/layout/default"/>
    <dgm:cxn modelId="{CBFEC6CD-34C1-4998-8F0B-1111EA4BFF1C}" type="presOf" srcId="{E9EE05BD-D523-44FF-B617-A28FE27112B2}" destId="{75E8CE93-CBEC-4ED7-BFDD-A2AA21497753}" srcOrd="0" destOrd="0" presId="urn:microsoft.com/office/officeart/2005/8/layout/default"/>
    <dgm:cxn modelId="{0C0E30D7-BDBD-CA48-B699-E20BB8FE4536}" srcId="{E9EE05BD-D523-44FF-B617-A28FE27112B2}" destId="{2266A4D7-1AC6-1B4C-B226-066016ABD891}" srcOrd="2" destOrd="0" parTransId="{50AEEE3F-8776-D641-9236-34202DA90F72}" sibTransId="{AC974F52-1000-0342-9067-65FD2F93CA1D}"/>
    <dgm:cxn modelId="{240371EE-4D77-4962-9B86-0E1D113A5AE8}" srcId="{79602A8A-E83B-4100-A00B-9BAF847B247C}" destId="{424B87B7-EE7B-4590-AFCC-08707A6EFDA1}" srcOrd="0" destOrd="0" parTransId="{2635F670-1765-4936-83E8-7D01B8820EFB}" sibTransId="{17DAC466-2FE9-43B3-9BF3-F15F9AC82493}"/>
    <dgm:cxn modelId="{87BE4DF8-1840-417B-90B7-DA55AE89234A}" type="presOf" srcId="{0C1B20FE-00EF-344A-809D-6F4E120B11BD}" destId="{18D5836B-2EA0-4DB7-A384-35629EA57CF4}" srcOrd="0" destOrd="0" presId="urn:microsoft.com/office/officeart/2005/8/layout/default"/>
    <dgm:cxn modelId="{B7FCA0FE-7C51-4696-8D84-B9CB3B3E4E6F}" srcId="{E9EE05BD-D523-44FF-B617-A28FE27112B2}" destId="{58595479-F6DF-45C9-B0E2-19807089FA73}" srcOrd="4" destOrd="0" parTransId="{45BA5A1E-5B8D-47F6-B6E4-00C5A8C4046A}" sibTransId="{8E80DF3E-5865-4EFE-8A79-3F199D3D5762}"/>
    <dgm:cxn modelId="{39B441E8-898D-49C9-BCA1-BDBAE4B06EC9}" type="presParOf" srcId="{75E8CE93-CBEC-4ED7-BFDD-A2AA21497753}" destId="{DFEE6AB7-2236-4DF2-991B-3D9012A01A48}" srcOrd="0" destOrd="0" presId="urn:microsoft.com/office/officeart/2005/8/layout/default"/>
    <dgm:cxn modelId="{00E2AE9B-02BD-4B90-8C92-3C99B82F7F60}" type="presParOf" srcId="{75E8CE93-CBEC-4ED7-BFDD-A2AA21497753}" destId="{8CC790F2-82B2-41F8-AAFD-6E06D09CFB82}" srcOrd="1" destOrd="0" presId="urn:microsoft.com/office/officeart/2005/8/layout/default"/>
    <dgm:cxn modelId="{F25E564D-7C5E-4459-9501-DF1AC6C5BCEF}" type="presParOf" srcId="{75E8CE93-CBEC-4ED7-BFDD-A2AA21497753}" destId="{18D5836B-2EA0-4DB7-A384-35629EA57CF4}" srcOrd="2" destOrd="0" presId="urn:microsoft.com/office/officeart/2005/8/layout/default"/>
    <dgm:cxn modelId="{9CE096E8-B3CC-421D-A501-58760EEDB167}" type="presParOf" srcId="{75E8CE93-CBEC-4ED7-BFDD-A2AA21497753}" destId="{64A2E608-89D6-487D-846D-01F1DD7EE090}" srcOrd="3" destOrd="0" presId="urn:microsoft.com/office/officeart/2005/8/layout/default"/>
    <dgm:cxn modelId="{1A77645C-EB5E-4846-9235-F2C8FA9C94D2}" type="presParOf" srcId="{75E8CE93-CBEC-4ED7-BFDD-A2AA21497753}" destId="{2CB11B90-44CD-479B-A0D4-E84D104A5DF2}" srcOrd="4" destOrd="0" presId="urn:microsoft.com/office/officeart/2005/8/layout/default"/>
    <dgm:cxn modelId="{0EF103AA-99C0-4525-B847-883AC6017049}" type="presParOf" srcId="{75E8CE93-CBEC-4ED7-BFDD-A2AA21497753}" destId="{40DD6FFC-9976-49F3-BA76-9C323360A6E1}" srcOrd="5" destOrd="0" presId="urn:microsoft.com/office/officeart/2005/8/layout/default"/>
    <dgm:cxn modelId="{6200B733-64ED-4DC7-AC5E-EED148BAD55C}" type="presParOf" srcId="{75E8CE93-CBEC-4ED7-BFDD-A2AA21497753}" destId="{7ED1DA09-441C-4222-8586-6C781C0D2C94}" srcOrd="6" destOrd="0" presId="urn:microsoft.com/office/officeart/2005/8/layout/default"/>
    <dgm:cxn modelId="{5CC37FB4-53C0-4D76-917A-7C7D42D5B61C}" type="presParOf" srcId="{75E8CE93-CBEC-4ED7-BFDD-A2AA21497753}" destId="{D53AC7E1-81D3-4546-9BC0-D5A5C54A69E9}" srcOrd="7" destOrd="0" presId="urn:microsoft.com/office/officeart/2005/8/layout/default"/>
    <dgm:cxn modelId="{40D90527-2B86-42E3-BF4A-861488293129}" type="presParOf" srcId="{75E8CE93-CBEC-4ED7-BFDD-A2AA21497753}" destId="{29029251-4B21-4468-9E5E-6FFB426BF19B}" srcOrd="8" destOrd="0" presId="urn:microsoft.com/office/officeart/2005/8/layout/default"/>
    <dgm:cxn modelId="{8AF509EA-0DF3-44BA-85CA-2B82269A4ADD}" type="presParOf" srcId="{75E8CE93-CBEC-4ED7-BFDD-A2AA21497753}" destId="{B4F7D4CF-B29E-40B0-B67D-E31C35EF2ACB}" srcOrd="9" destOrd="0" presId="urn:microsoft.com/office/officeart/2005/8/layout/default"/>
    <dgm:cxn modelId="{FAEE69AB-8BA7-4C4D-B67C-3697DBEB0D40}" type="presParOf" srcId="{75E8CE93-CBEC-4ED7-BFDD-A2AA21497753}" destId="{DDF0EED9-5BBA-4A09-9963-DA20E5007AD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C8180B-83C8-4315-B1DB-C859CD2EE3B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C69B586-63B1-4B63-923D-B2CEEDD343EE}">
      <dgm:prSet custT="1"/>
      <dgm:spPr/>
      <dgm:t>
        <a:bodyPr/>
        <a:lstStyle/>
        <a:p>
          <a:r>
            <a:rPr lang="en-US" sz="2400"/>
            <a:t>Significantly greater likelihood of using a range of critical-thinking skills</a:t>
          </a:r>
        </a:p>
      </dgm:t>
    </dgm:pt>
    <dgm:pt modelId="{B374EF48-09FC-404A-BDBD-F9FC81CE6D36}" type="parTrans" cxnId="{981BD595-F713-4165-8961-128AF636CEBE}">
      <dgm:prSet/>
      <dgm:spPr/>
      <dgm:t>
        <a:bodyPr/>
        <a:lstStyle/>
        <a:p>
          <a:endParaRPr lang="en-US"/>
        </a:p>
      </dgm:t>
    </dgm:pt>
    <dgm:pt modelId="{89B92EED-25CA-4866-9505-C6758C9A5DF4}" type="sibTrans" cxnId="{981BD595-F713-4165-8961-128AF636CEBE}">
      <dgm:prSet/>
      <dgm:spPr/>
      <dgm:t>
        <a:bodyPr/>
        <a:lstStyle/>
        <a:p>
          <a:endParaRPr lang="en-US"/>
        </a:p>
      </dgm:t>
    </dgm:pt>
    <dgm:pt modelId="{0B61B6B1-4852-417B-B7AD-1F3F8419F00F}">
      <dgm:prSet custT="1"/>
      <dgm:spPr/>
      <dgm:t>
        <a:bodyPr/>
        <a:lstStyle/>
        <a:p>
          <a:r>
            <a:rPr lang="en-US" sz="1900"/>
            <a:t>Students felt </a:t>
          </a:r>
          <a:r>
            <a:rPr lang="en-US" sz="2000"/>
            <a:t>prepared</a:t>
          </a:r>
          <a:r>
            <a:rPr lang="en-US" sz="1900"/>
            <a:t> for university coursework involving research; intended to conduct future research; and found that their research </a:t>
          </a:r>
          <a:r>
            <a:rPr lang="en-US" sz="2000"/>
            <a:t>skills</a:t>
          </a:r>
          <a:r>
            <a:rPr lang="en-US" sz="1900"/>
            <a:t> to be important to future success;</a:t>
          </a:r>
        </a:p>
      </dgm:t>
    </dgm:pt>
    <dgm:pt modelId="{EA0A0058-A544-428E-B807-73A800709EE9}" type="parTrans" cxnId="{7CBF84ED-B5E0-46A5-A14A-6CC115B5B33A}">
      <dgm:prSet/>
      <dgm:spPr/>
      <dgm:t>
        <a:bodyPr/>
        <a:lstStyle/>
        <a:p>
          <a:endParaRPr lang="en-US"/>
        </a:p>
      </dgm:t>
    </dgm:pt>
    <dgm:pt modelId="{2A9ACEE1-E720-4D87-81AA-0EE81E27B19C}" type="sibTrans" cxnId="{7CBF84ED-B5E0-46A5-A14A-6CC115B5B33A}">
      <dgm:prSet/>
      <dgm:spPr/>
      <dgm:t>
        <a:bodyPr/>
        <a:lstStyle/>
        <a:p>
          <a:endParaRPr lang="en-US"/>
        </a:p>
      </dgm:t>
    </dgm:pt>
    <dgm:pt modelId="{54B22F21-8EDD-47F8-ACC0-74873CE328A8}">
      <dgm:prSet/>
      <dgm:spPr/>
      <dgm:t>
        <a:bodyPr/>
        <a:lstStyle/>
        <a:p>
          <a:r>
            <a:rPr lang="en-US"/>
            <a:t>Students developed an ethic of service; </a:t>
          </a:r>
          <a:r>
            <a:rPr lang="en-US" err="1"/>
            <a:t>becaome</a:t>
          </a:r>
          <a:r>
            <a:rPr lang="en-US"/>
            <a:t> more caring, open-minded, and reflective; and developed more self-confidence and maturity</a:t>
          </a:r>
        </a:p>
      </dgm:t>
    </dgm:pt>
    <dgm:pt modelId="{503E2C3F-751A-472E-ADFF-8481A9B72D64}" type="parTrans" cxnId="{46E04F8F-671C-4A9D-93C1-632E7125A72B}">
      <dgm:prSet/>
      <dgm:spPr/>
      <dgm:t>
        <a:bodyPr/>
        <a:lstStyle/>
        <a:p>
          <a:endParaRPr lang="en-US"/>
        </a:p>
      </dgm:t>
    </dgm:pt>
    <dgm:pt modelId="{29CBE3FA-5E14-4494-BF89-FB7F104E2A72}" type="sibTrans" cxnId="{46E04F8F-671C-4A9D-93C1-632E7125A72B}">
      <dgm:prSet/>
      <dgm:spPr/>
      <dgm:t>
        <a:bodyPr/>
        <a:lstStyle/>
        <a:p>
          <a:endParaRPr lang="en-US"/>
        </a:p>
      </dgm:t>
    </dgm:pt>
    <dgm:pt modelId="{3959B8D6-518E-4DFF-9170-365C7DA02A28}">
      <dgm:prSet/>
      <dgm:spPr/>
      <dgm:t>
        <a:bodyPr/>
        <a:lstStyle/>
        <a:p>
          <a:r>
            <a:rPr lang="en-US"/>
            <a:t>DP students scored higher on 9 out of 10 items that tested their knowledge of US government structure, functioning and history.</a:t>
          </a:r>
        </a:p>
      </dgm:t>
    </dgm:pt>
    <dgm:pt modelId="{3841C74A-B46A-4D67-8930-1BEA002E04A2}" type="parTrans" cxnId="{BAF746A9-716D-480A-A6FD-98BD2619A3BE}">
      <dgm:prSet/>
      <dgm:spPr/>
      <dgm:t>
        <a:bodyPr/>
        <a:lstStyle/>
        <a:p>
          <a:endParaRPr lang="en-US"/>
        </a:p>
      </dgm:t>
    </dgm:pt>
    <dgm:pt modelId="{E96B6FE4-8336-491A-8EE6-9BE405558344}" type="sibTrans" cxnId="{BAF746A9-716D-480A-A6FD-98BD2619A3BE}">
      <dgm:prSet/>
      <dgm:spPr/>
      <dgm:t>
        <a:bodyPr/>
        <a:lstStyle/>
        <a:p>
          <a:endParaRPr lang="en-US"/>
        </a:p>
      </dgm:t>
    </dgm:pt>
    <dgm:pt modelId="{E867402C-D29B-4622-A105-D1B3A771A3BE}" type="pres">
      <dgm:prSet presAssocID="{90C8180B-83C8-4315-B1DB-C859CD2EE3BD}" presName="linear" presStyleCnt="0">
        <dgm:presLayoutVars>
          <dgm:animLvl val="lvl"/>
          <dgm:resizeHandles val="exact"/>
        </dgm:presLayoutVars>
      </dgm:prSet>
      <dgm:spPr/>
    </dgm:pt>
    <dgm:pt modelId="{0B29D82A-C3A2-4C86-8F8C-7D20A00D6673}" type="pres">
      <dgm:prSet presAssocID="{BC69B586-63B1-4B63-923D-B2CEEDD343E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F751D63-4E98-4ECA-BBA8-D4268C168DD3}" type="pres">
      <dgm:prSet presAssocID="{89B92EED-25CA-4866-9505-C6758C9A5DF4}" presName="spacer" presStyleCnt="0"/>
      <dgm:spPr/>
    </dgm:pt>
    <dgm:pt modelId="{DCDF3CBA-2991-4815-B03B-D76EC0C51C47}" type="pres">
      <dgm:prSet presAssocID="{0B61B6B1-4852-417B-B7AD-1F3F8419F00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52DF77-A22F-42A8-8E8F-D66C0648E255}" type="pres">
      <dgm:prSet presAssocID="{2A9ACEE1-E720-4D87-81AA-0EE81E27B19C}" presName="spacer" presStyleCnt="0"/>
      <dgm:spPr/>
    </dgm:pt>
    <dgm:pt modelId="{1B7D2961-5535-4A53-BDB3-AEABC3E0F24E}" type="pres">
      <dgm:prSet presAssocID="{54B22F21-8EDD-47F8-ACC0-74873CE328A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418016E-089E-4BA6-9A9A-745E5EDDBE91}" type="pres">
      <dgm:prSet presAssocID="{29CBE3FA-5E14-4494-BF89-FB7F104E2A72}" presName="spacer" presStyleCnt="0"/>
      <dgm:spPr/>
    </dgm:pt>
    <dgm:pt modelId="{57AFA1D3-AA78-4192-BB2C-9BA33590B783}" type="pres">
      <dgm:prSet presAssocID="{3959B8D6-518E-4DFF-9170-365C7DA02A2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EDCCD17-EE20-4DB0-B85F-6754F90B2742}" type="presOf" srcId="{BC69B586-63B1-4B63-923D-B2CEEDD343EE}" destId="{0B29D82A-C3A2-4C86-8F8C-7D20A00D6673}" srcOrd="0" destOrd="0" presId="urn:microsoft.com/office/officeart/2005/8/layout/vList2"/>
    <dgm:cxn modelId="{7AC14023-4F90-456E-84C0-95E848FBDBAB}" type="presOf" srcId="{0B61B6B1-4852-417B-B7AD-1F3F8419F00F}" destId="{DCDF3CBA-2991-4815-B03B-D76EC0C51C47}" srcOrd="0" destOrd="0" presId="urn:microsoft.com/office/officeart/2005/8/layout/vList2"/>
    <dgm:cxn modelId="{46E04F8F-671C-4A9D-93C1-632E7125A72B}" srcId="{90C8180B-83C8-4315-B1DB-C859CD2EE3BD}" destId="{54B22F21-8EDD-47F8-ACC0-74873CE328A8}" srcOrd="2" destOrd="0" parTransId="{503E2C3F-751A-472E-ADFF-8481A9B72D64}" sibTransId="{29CBE3FA-5E14-4494-BF89-FB7F104E2A72}"/>
    <dgm:cxn modelId="{981BD595-F713-4165-8961-128AF636CEBE}" srcId="{90C8180B-83C8-4315-B1DB-C859CD2EE3BD}" destId="{BC69B586-63B1-4B63-923D-B2CEEDD343EE}" srcOrd="0" destOrd="0" parTransId="{B374EF48-09FC-404A-BDBD-F9FC81CE6D36}" sibTransId="{89B92EED-25CA-4866-9505-C6758C9A5DF4}"/>
    <dgm:cxn modelId="{BAF746A9-716D-480A-A6FD-98BD2619A3BE}" srcId="{90C8180B-83C8-4315-B1DB-C859CD2EE3BD}" destId="{3959B8D6-518E-4DFF-9170-365C7DA02A28}" srcOrd="3" destOrd="0" parTransId="{3841C74A-B46A-4D67-8930-1BEA002E04A2}" sibTransId="{E96B6FE4-8336-491A-8EE6-9BE405558344}"/>
    <dgm:cxn modelId="{A84ABBC9-EA84-497D-BFCC-8593EF344146}" type="presOf" srcId="{3959B8D6-518E-4DFF-9170-365C7DA02A28}" destId="{57AFA1D3-AA78-4192-BB2C-9BA33590B783}" srcOrd="0" destOrd="0" presId="urn:microsoft.com/office/officeart/2005/8/layout/vList2"/>
    <dgm:cxn modelId="{4F49C2CC-5927-47BA-A58F-3D9533E0FA8F}" type="presOf" srcId="{90C8180B-83C8-4315-B1DB-C859CD2EE3BD}" destId="{E867402C-D29B-4622-A105-D1B3A771A3BE}" srcOrd="0" destOrd="0" presId="urn:microsoft.com/office/officeart/2005/8/layout/vList2"/>
    <dgm:cxn modelId="{E386F7D2-64E5-4E31-8374-04C1726DE590}" type="presOf" srcId="{54B22F21-8EDD-47F8-ACC0-74873CE328A8}" destId="{1B7D2961-5535-4A53-BDB3-AEABC3E0F24E}" srcOrd="0" destOrd="0" presId="urn:microsoft.com/office/officeart/2005/8/layout/vList2"/>
    <dgm:cxn modelId="{7CBF84ED-B5E0-46A5-A14A-6CC115B5B33A}" srcId="{90C8180B-83C8-4315-B1DB-C859CD2EE3BD}" destId="{0B61B6B1-4852-417B-B7AD-1F3F8419F00F}" srcOrd="1" destOrd="0" parTransId="{EA0A0058-A544-428E-B807-73A800709EE9}" sibTransId="{2A9ACEE1-E720-4D87-81AA-0EE81E27B19C}"/>
    <dgm:cxn modelId="{5E0934B4-BB14-4068-98F9-6291EAA80B93}" type="presParOf" srcId="{E867402C-D29B-4622-A105-D1B3A771A3BE}" destId="{0B29D82A-C3A2-4C86-8F8C-7D20A00D6673}" srcOrd="0" destOrd="0" presId="urn:microsoft.com/office/officeart/2005/8/layout/vList2"/>
    <dgm:cxn modelId="{CE18AE4F-937D-4C3F-AC9C-CA7C7E6479C8}" type="presParOf" srcId="{E867402C-D29B-4622-A105-D1B3A771A3BE}" destId="{DF751D63-4E98-4ECA-BBA8-D4268C168DD3}" srcOrd="1" destOrd="0" presId="urn:microsoft.com/office/officeart/2005/8/layout/vList2"/>
    <dgm:cxn modelId="{BB863B89-08FF-4D96-8A97-D1E910D74E34}" type="presParOf" srcId="{E867402C-D29B-4622-A105-D1B3A771A3BE}" destId="{DCDF3CBA-2991-4815-B03B-D76EC0C51C47}" srcOrd="2" destOrd="0" presId="urn:microsoft.com/office/officeart/2005/8/layout/vList2"/>
    <dgm:cxn modelId="{08764793-9428-44AD-AC6C-6723B1DE3BAE}" type="presParOf" srcId="{E867402C-D29B-4622-A105-D1B3A771A3BE}" destId="{E052DF77-A22F-42A8-8E8F-D66C0648E255}" srcOrd="3" destOrd="0" presId="urn:microsoft.com/office/officeart/2005/8/layout/vList2"/>
    <dgm:cxn modelId="{2ADAE883-4A0E-4446-998B-9C5B38E003A1}" type="presParOf" srcId="{E867402C-D29B-4622-A105-D1B3A771A3BE}" destId="{1B7D2961-5535-4A53-BDB3-AEABC3E0F24E}" srcOrd="4" destOrd="0" presId="urn:microsoft.com/office/officeart/2005/8/layout/vList2"/>
    <dgm:cxn modelId="{D0BF063B-BC12-42F9-96BE-BDA1D9ACDF14}" type="presParOf" srcId="{E867402C-D29B-4622-A105-D1B3A771A3BE}" destId="{B418016E-089E-4BA6-9A9A-745E5EDDBE91}" srcOrd="5" destOrd="0" presId="urn:microsoft.com/office/officeart/2005/8/layout/vList2"/>
    <dgm:cxn modelId="{FE0BEB5D-B184-4198-B5F1-F41314DBC63E}" type="presParOf" srcId="{E867402C-D29B-4622-A105-D1B3A771A3BE}" destId="{57AFA1D3-AA78-4192-BB2C-9BA33590B78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43659E0-CBCF-44D7-B501-54FCF4EDCCE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8377433-2CC8-41F9-AD78-9184298227CE}">
      <dgm:prSet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4 sections </a:t>
          </a:r>
        </a:p>
      </dgm:t>
    </dgm:pt>
    <dgm:pt modelId="{578700E7-96D3-4531-98EB-E40E11BF5281}" type="parTrans" cxnId="{F56EDE77-8145-40C1-AD7A-67FFAC6A66CA}">
      <dgm:prSet/>
      <dgm:spPr/>
      <dgm:t>
        <a:bodyPr/>
        <a:lstStyle/>
        <a:p>
          <a:endParaRPr lang="en-US"/>
        </a:p>
      </dgm:t>
    </dgm:pt>
    <dgm:pt modelId="{93465C6A-E537-4090-A9A8-67B063AB6BF9}" type="sibTrans" cxnId="{F56EDE77-8145-40C1-AD7A-67FFAC6A66CA}">
      <dgm:prSet/>
      <dgm:spPr/>
      <dgm:t>
        <a:bodyPr/>
        <a:lstStyle/>
        <a:p>
          <a:endParaRPr lang="en-US"/>
        </a:p>
      </dgm:t>
    </dgm:pt>
    <dgm:pt modelId="{D6EAEA5D-E3BD-4994-A2E4-B7B68FB0B0D2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Scoring - Range </a:t>
          </a:r>
          <a:endParaRPr lang="en-US">
            <a:latin typeface="Calibri"/>
            <a:cs typeface="Calibri"/>
          </a:endParaRPr>
        </a:p>
        <a:p>
          <a:pPr rtl="0"/>
          <a:r>
            <a:rPr lang="en-US">
              <a:latin typeface="Calibri"/>
              <a:cs typeface="Calibri"/>
            </a:rPr>
            <a:t>1-36</a:t>
          </a:r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n-US">
              <a:latin typeface="Calibri"/>
              <a:cs typeface="Calibri"/>
            </a:rPr>
            <a:t>Each section gets scored</a:t>
          </a:r>
        </a:p>
      </dgm:t>
    </dgm:pt>
    <dgm:pt modelId="{AAB9AE16-8B68-4438-A2CC-E4D72CA06F6E}" type="parTrans" cxnId="{41860A3E-76BB-49AB-A80B-F3397246E347}">
      <dgm:prSet/>
      <dgm:spPr/>
      <dgm:t>
        <a:bodyPr/>
        <a:lstStyle/>
        <a:p>
          <a:endParaRPr lang="en-US"/>
        </a:p>
      </dgm:t>
    </dgm:pt>
    <dgm:pt modelId="{3DA96FB6-8A76-4835-A9D1-A45C9910158C}" type="sibTrans" cxnId="{41860A3E-76BB-49AB-A80B-F3397246E347}">
      <dgm:prSet/>
      <dgm:spPr/>
      <dgm:t>
        <a:bodyPr/>
        <a:lstStyle/>
        <a:p>
          <a:endParaRPr lang="en-US"/>
        </a:p>
      </dgm:t>
    </dgm:pt>
    <dgm:pt modelId="{416CA136-7DC4-462A-BFC8-CEEDB91A5317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Composite = all sections averaged together</a:t>
          </a:r>
        </a:p>
      </dgm:t>
    </dgm:pt>
    <dgm:pt modelId="{3826E7D3-53DB-4D90-8BA1-D3760AEF9330}" type="parTrans" cxnId="{BE40F261-8D59-4E1D-B654-ED1BBA7A2F44}">
      <dgm:prSet/>
      <dgm:spPr/>
      <dgm:t>
        <a:bodyPr/>
        <a:lstStyle/>
        <a:p>
          <a:endParaRPr lang="en-US"/>
        </a:p>
      </dgm:t>
    </dgm:pt>
    <dgm:pt modelId="{E99E2B34-142A-4D90-B6F2-4998AB99E963}" type="sibTrans" cxnId="{BE40F261-8D59-4E1D-B654-ED1BBA7A2F44}">
      <dgm:prSet/>
      <dgm:spPr/>
      <dgm:t>
        <a:bodyPr/>
        <a:lstStyle/>
        <a:p>
          <a:endParaRPr lang="en-US"/>
        </a:p>
      </dgm:t>
    </dgm:pt>
    <dgm:pt modelId="{6BC31806-434C-43DA-B3FE-79CBDE558E22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Super scoring</a:t>
          </a:r>
        </a:p>
      </dgm:t>
    </dgm:pt>
    <dgm:pt modelId="{7C65C52F-1337-4A73-9C8F-F31C27CC26AC}" type="parTrans" cxnId="{6340ED3B-5C35-4814-9532-326A459F57F6}">
      <dgm:prSet/>
      <dgm:spPr/>
      <dgm:t>
        <a:bodyPr/>
        <a:lstStyle/>
        <a:p>
          <a:endParaRPr lang="en-US"/>
        </a:p>
      </dgm:t>
    </dgm:pt>
    <dgm:pt modelId="{E6812C65-38C6-448A-8652-D986A4DDB7A9}" type="sibTrans" cxnId="{6340ED3B-5C35-4814-9532-326A459F57F6}">
      <dgm:prSet/>
      <dgm:spPr/>
      <dgm:t>
        <a:bodyPr/>
        <a:lstStyle/>
        <a:p>
          <a:endParaRPr lang="en-US"/>
        </a:p>
      </dgm:t>
    </dgm:pt>
    <dgm:pt modelId="{523D6B65-4A81-4F54-8C82-1CE071C769F5}">
      <dgm:prSet/>
      <dgm:spPr/>
      <dgm:t>
        <a:bodyPr/>
        <a:lstStyle/>
        <a:p>
          <a:pPr rtl="0"/>
          <a:r>
            <a:rPr lang="en-US">
              <a:latin typeface="Calibri"/>
              <a:cs typeface="Calibri"/>
            </a:rPr>
            <a:t>Fee Waiver </a:t>
          </a:r>
        </a:p>
      </dgm:t>
    </dgm:pt>
    <dgm:pt modelId="{C1C08072-9567-4AF2-B73C-33A44573C983}" type="parTrans" cxnId="{92C883F3-E503-49F6-AF04-05C21B8BB64A}">
      <dgm:prSet/>
      <dgm:spPr/>
      <dgm:t>
        <a:bodyPr/>
        <a:lstStyle/>
        <a:p>
          <a:endParaRPr lang="en-US"/>
        </a:p>
      </dgm:t>
    </dgm:pt>
    <dgm:pt modelId="{793A1BAF-5FE4-42FC-83A7-93FF6E9AF833}" type="sibTrans" cxnId="{92C883F3-E503-49F6-AF04-05C21B8BB64A}">
      <dgm:prSet/>
      <dgm:spPr/>
      <dgm:t>
        <a:bodyPr/>
        <a:lstStyle/>
        <a:p>
          <a:endParaRPr lang="en-US"/>
        </a:p>
      </dgm:t>
    </dgm:pt>
    <dgm:pt modelId="{4B3EF701-D25C-A647-B732-1A8255461699}">
      <dgm:prSet/>
      <dgm:spPr/>
      <dgm:t>
        <a:bodyPr/>
        <a:lstStyle/>
        <a:p>
          <a:r>
            <a:rPr lang="en-US">
              <a:latin typeface="Calibri"/>
              <a:cs typeface="Calibri"/>
            </a:rPr>
            <a:t>English, Math, Reading, Science</a:t>
          </a:r>
        </a:p>
      </dgm:t>
    </dgm:pt>
    <dgm:pt modelId="{1D5DCA76-9B1D-9542-90D4-ED24B48DE411}" type="parTrans" cxnId="{C1611CD9-A8FF-5147-BBA1-25C8AB12AA40}">
      <dgm:prSet/>
      <dgm:spPr/>
      <dgm:t>
        <a:bodyPr/>
        <a:lstStyle/>
        <a:p>
          <a:endParaRPr lang="en-US"/>
        </a:p>
      </dgm:t>
    </dgm:pt>
    <dgm:pt modelId="{682AD93E-1B8F-5A49-9E50-51FDAE89DBAC}" type="sibTrans" cxnId="{C1611CD9-A8FF-5147-BBA1-25C8AB12AA40}">
      <dgm:prSet/>
      <dgm:spPr/>
      <dgm:t>
        <a:bodyPr/>
        <a:lstStyle/>
        <a:p>
          <a:endParaRPr lang="en-US"/>
        </a:p>
      </dgm:t>
    </dgm:pt>
    <dgm:pt modelId="{3E669F35-41FF-43A6-A2F3-A8367BEBC1E6}" type="pres">
      <dgm:prSet presAssocID="{C43659E0-CBCF-44D7-B501-54FCF4EDCCED}" presName="diagram" presStyleCnt="0">
        <dgm:presLayoutVars>
          <dgm:dir/>
          <dgm:resizeHandles val="exact"/>
        </dgm:presLayoutVars>
      </dgm:prSet>
      <dgm:spPr/>
    </dgm:pt>
    <dgm:pt modelId="{77346FCD-670F-43FC-8D60-66C05BFCEB8C}" type="pres">
      <dgm:prSet presAssocID="{D8377433-2CC8-41F9-AD78-9184298227CE}" presName="node" presStyleLbl="node1" presStyleIdx="0" presStyleCnt="6">
        <dgm:presLayoutVars>
          <dgm:bulletEnabled val="1"/>
        </dgm:presLayoutVars>
      </dgm:prSet>
      <dgm:spPr/>
    </dgm:pt>
    <dgm:pt modelId="{59BDB5DD-1C5D-48FA-B5A4-F0BB272E71D2}" type="pres">
      <dgm:prSet presAssocID="{93465C6A-E537-4090-A9A8-67B063AB6BF9}" presName="sibTrans" presStyleCnt="0"/>
      <dgm:spPr/>
    </dgm:pt>
    <dgm:pt modelId="{8F76D3A4-A56D-4C08-88BC-70B8B064CC24}" type="pres">
      <dgm:prSet presAssocID="{4B3EF701-D25C-A647-B732-1A8255461699}" presName="node" presStyleLbl="node1" presStyleIdx="1" presStyleCnt="6">
        <dgm:presLayoutVars>
          <dgm:bulletEnabled val="1"/>
        </dgm:presLayoutVars>
      </dgm:prSet>
      <dgm:spPr/>
    </dgm:pt>
    <dgm:pt modelId="{2B0F724F-C410-4224-A72D-ECE9A53BBFB6}" type="pres">
      <dgm:prSet presAssocID="{682AD93E-1B8F-5A49-9E50-51FDAE89DBAC}" presName="sibTrans" presStyleCnt="0"/>
      <dgm:spPr/>
    </dgm:pt>
    <dgm:pt modelId="{CC3C517E-91B0-486F-A7D4-9DDE46829980}" type="pres">
      <dgm:prSet presAssocID="{D6EAEA5D-E3BD-4994-A2E4-B7B68FB0B0D2}" presName="node" presStyleLbl="node1" presStyleIdx="2" presStyleCnt="6">
        <dgm:presLayoutVars>
          <dgm:bulletEnabled val="1"/>
        </dgm:presLayoutVars>
      </dgm:prSet>
      <dgm:spPr/>
    </dgm:pt>
    <dgm:pt modelId="{2E54A2B8-4286-48F2-8D6B-054722AD11BE}" type="pres">
      <dgm:prSet presAssocID="{3DA96FB6-8A76-4835-A9D1-A45C9910158C}" presName="sibTrans" presStyleCnt="0"/>
      <dgm:spPr/>
    </dgm:pt>
    <dgm:pt modelId="{2BFED249-97C9-4961-A060-74048C3BBCAC}" type="pres">
      <dgm:prSet presAssocID="{416CA136-7DC4-462A-BFC8-CEEDB91A5317}" presName="node" presStyleLbl="node1" presStyleIdx="3" presStyleCnt="6">
        <dgm:presLayoutVars>
          <dgm:bulletEnabled val="1"/>
        </dgm:presLayoutVars>
      </dgm:prSet>
      <dgm:spPr/>
    </dgm:pt>
    <dgm:pt modelId="{73BFF746-4AED-466F-B036-BC7EBA3DE836}" type="pres">
      <dgm:prSet presAssocID="{E99E2B34-142A-4D90-B6F2-4998AB99E963}" presName="sibTrans" presStyleCnt="0"/>
      <dgm:spPr/>
    </dgm:pt>
    <dgm:pt modelId="{F87481D0-7847-4DFD-B389-FF8C2EEBCFEC}" type="pres">
      <dgm:prSet presAssocID="{6BC31806-434C-43DA-B3FE-79CBDE558E22}" presName="node" presStyleLbl="node1" presStyleIdx="4" presStyleCnt="6">
        <dgm:presLayoutVars>
          <dgm:bulletEnabled val="1"/>
        </dgm:presLayoutVars>
      </dgm:prSet>
      <dgm:spPr/>
    </dgm:pt>
    <dgm:pt modelId="{9FED38C2-4BE2-4021-9506-C44B548EE1E7}" type="pres">
      <dgm:prSet presAssocID="{E6812C65-38C6-448A-8652-D986A4DDB7A9}" presName="sibTrans" presStyleCnt="0"/>
      <dgm:spPr/>
    </dgm:pt>
    <dgm:pt modelId="{B99E712B-2527-457C-8F25-49D510D90517}" type="pres">
      <dgm:prSet presAssocID="{523D6B65-4A81-4F54-8C82-1CE071C769F5}" presName="node" presStyleLbl="node1" presStyleIdx="5" presStyleCnt="6">
        <dgm:presLayoutVars>
          <dgm:bulletEnabled val="1"/>
        </dgm:presLayoutVars>
      </dgm:prSet>
      <dgm:spPr/>
    </dgm:pt>
  </dgm:ptLst>
  <dgm:cxnLst>
    <dgm:cxn modelId="{E4565D29-7643-4B32-B12D-FF60B7381A73}" type="presOf" srcId="{523D6B65-4A81-4F54-8C82-1CE071C769F5}" destId="{B99E712B-2527-457C-8F25-49D510D90517}" srcOrd="0" destOrd="0" presId="urn:microsoft.com/office/officeart/2005/8/layout/default"/>
    <dgm:cxn modelId="{6340ED3B-5C35-4814-9532-326A459F57F6}" srcId="{C43659E0-CBCF-44D7-B501-54FCF4EDCCED}" destId="{6BC31806-434C-43DA-B3FE-79CBDE558E22}" srcOrd="4" destOrd="0" parTransId="{7C65C52F-1337-4A73-9C8F-F31C27CC26AC}" sibTransId="{E6812C65-38C6-448A-8652-D986A4DDB7A9}"/>
    <dgm:cxn modelId="{41860A3E-76BB-49AB-A80B-F3397246E347}" srcId="{C43659E0-CBCF-44D7-B501-54FCF4EDCCED}" destId="{D6EAEA5D-E3BD-4994-A2E4-B7B68FB0B0D2}" srcOrd="2" destOrd="0" parTransId="{AAB9AE16-8B68-4438-A2CC-E4D72CA06F6E}" sibTransId="{3DA96FB6-8A76-4835-A9D1-A45C9910158C}"/>
    <dgm:cxn modelId="{BE40F261-8D59-4E1D-B654-ED1BBA7A2F44}" srcId="{C43659E0-CBCF-44D7-B501-54FCF4EDCCED}" destId="{416CA136-7DC4-462A-BFC8-CEEDB91A5317}" srcOrd="3" destOrd="0" parTransId="{3826E7D3-53DB-4D90-8BA1-D3760AEF9330}" sibTransId="{E99E2B34-142A-4D90-B6F2-4998AB99E963}"/>
    <dgm:cxn modelId="{C6C6436A-4143-4C3F-965F-02281AF9B5ED}" type="presOf" srcId="{D8377433-2CC8-41F9-AD78-9184298227CE}" destId="{77346FCD-670F-43FC-8D60-66C05BFCEB8C}" srcOrd="0" destOrd="0" presId="urn:microsoft.com/office/officeart/2005/8/layout/default"/>
    <dgm:cxn modelId="{C613FC6A-DDE6-43AE-8E91-D71189FCAF3A}" type="presOf" srcId="{416CA136-7DC4-462A-BFC8-CEEDB91A5317}" destId="{2BFED249-97C9-4961-A060-74048C3BBCAC}" srcOrd="0" destOrd="0" presId="urn:microsoft.com/office/officeart/2005/8/layout/default"/>
    <dgm:cxn modelId="{8483B755-212D-4825-8A99-BF17DC3299CC}" type="presOf" srcId="{D6EAEA5D-E3BD-4994-A2E4-B7B68FB0B0D2}" destId="{CC3C517E-91B0-486F-A7D4-9DDE46829980}" srcOrd="0" destOrd="0" presId="urn:microsoft.com/office/officeart/2005/8/layout/default"/>
    <dgm:cxn modelId="{F56EDE77-8145-40C1-AD7A-67FFAC6A66CA}" srcId="{C43659E0-CBCF-44D7-B501-54FCF4EDCCED}" destId="{D8377433-2CC8-41F9-AD78-9184298227CE}" srcOrd="0" destOrd="0" parTransId="{578700E7-96D3-4531-98EB-E40E11BF5281}" sibTransId="{93465C6A-E537-4090-A9A8-67B063AB6BF9}"/>
    <dgm:cxn modelId="{2E4AC8B4-874A-4144-A773-D6E1E96E0E90}" type="presOf" srcId="{6BC31806-434C-43DA-B3FE-79CBDE558E22}" destId="{F87481D0-7847-4DFD-B389-FF8C2EEBCFEC}" srcOrd="0" destOrd="0" presId="urn:microsoft.com/office/officeart/2005/8/layout/default"/>
    <dgm:cxn modelId="{5F5D1EC7-75EB-4FA0-91E3-6FD742B431D3}" type="presOf" srcId="{C43659E0-CBCF-44D7-B501-54FCF4EDCCED}" destId="{3E669F35-41FF-43A6-A2F3-A8367BEBC1E6}" srcOrd="0" destOrd="0" presId="urn:microsoft.com/office/officeart/2005/8/layout/default"/>
    <dgm:cxn modelId="{C1611CD9-A8FF-5147-BBA1-25C8AB12AA40}" srcId="{C43659E0-CBCF-44D7-B501-54FCF4EDCCED}" destId="{4B3EF701-D25C-A647-B732-1A8255461699}" srcOrd="1" destOrd="0" parTransId="{1D5DCA76-9B1D-9542-90D4-ED24B48DE411}" sibTransId="{682AD93E-1B8F-5A49-9E50-51FDAE89DBAC}"/>
    <dgm:cxn modelId="{1CC735F0-525C-4E7D-AED1-78758B0D9C55}" type="presOf" srcId="{4B3EF701-D25C-A647-B732-1A8255461699}" destId="{8F76D3A4-A56D-4C08-88BC-70B8B064CC24}" srcOrd="0" destOrd="0" presId="urn:microsoft.com/office/officeart/2005/8/layout/default"/>
    <dgm:cxn modelId="{92C883F3-E503-49F6-AF04-05C21B8BB64A}" srcId="{C43659E0-CBCF-44D7-B501-54FCF4EDCCED}" destId="{523D6B65-4A81-4F54-8C82-1CE071C769F5}" srcOrd="5" destOrd="0" parTransId="{C1C08072-9567-4AF2-B73C-33A44573C983}" sibTransId="{793A1BAF-5FE4-42FC-83A7-93FF6E9AF833}"/>
    <dgm:cxn modelId="{F7CD6C23-744A-4B24-B909-E7895C41D79E}" type="presParOf" srcId="{3E669F35-41FF-43A6-A2F3-A8367BEBC1E6}" destId="{77346FCD-670F-43FC-8D60-66C05BFCEB8C}" srcOrd="0" destOrd="0" presId="urn:microsoft.com/office/officeart/2005/8/layout/default"/>
    <dgm:cxn modelId="{6665F80D-39C1-40DE-9595-CB9F378785D4}" type="presParOf" srcId="{3E669F35-41FF-43A6-A2F3-A8367BEBC1E6}" destId="{59BDB5DD-1C5D-48FA-B5A4-F0BB272E71D2}" srcOrd="1" destOrd="0" presId="urn:microsoft.com/office/officeart/2005/8/layout/default"/>
    <dgm:cxn modelId="{CCE49FEE-9065-4CA4-B908-F9AA455A1C02}" type="presParOf" srcId="{3E669F35-41FF-43A6-A2F3-A8367BEBC1E6}" destId="{8F76D3A4-A56D-4C08-88BC-70B8B064CC24}" srcOrd="2" destOrd="0" presId="urn:microsoft.com/office/officeart/2005/8/layout/default"/>
    <dgm:cxn modelId="{580A6733-52D5-4E3F-A45E-1E7411072153}" type="presParOf" srcId="{3E669F35-41FF-43A6-A2F3-A8367BEBC1E6}" destId="{2B0F724F-C410-4224-A72D-ECE9A53BBFB6}" srcOrd="3" destOrd="0" presId="urn:microsoft.com/office/officeart/2005/8/layout/default"/>
    <dgm:cxn modelId="{58A2D173-E641-4430-8162-599B45F337AE}" type="presParOf" srcId="{3E669F35-41FF-43A6-A2F3-A8367BEBC1E6}" destId="{CC3C517E-91B0-486F-A7D4-9DDE46829980}" srcOrd="4" destOrd="0" presId="urn:microsoft.com/office/officeart/2005/8/layout/default"/>
    <dgm:cxn modelId="{EDF3ACF4-7739-40B9-A339-D73ED6B58BED}" type="presParOf" srcId="{3E669F35-41FF-43A6-A2F3-A8367BEBC1E6}" destId="{2E54A2B8-4286-48F2-8D6B-054722AD11BE}" srcOrd="5" destOrd="0" presId="urn:microsoft.com/office/officeart/2005/8/layout/default"/>
    <dgm:cxn modelId="{CF495E16-9C76-43D6-938F-0BEF0F52627D}" type="presParOf" srcId="{3E669F35-41FF-43A6-A2F3-A8367BEBC1E6}" destId="{2BFED249-97C9-4961-A060-74048C3BBCAC}" srcOrd="6" destOrd="0" presId="urn:microsoft.com/office/officeart/2005/8/layout/default"/>
    <dgm:cxn modelId="{C888C1B4-17F1-45FE-9089-740F3867CF7D}" type="presParOf" srcId="{3E669F35-41FF-43A6-A2F3-A8367BEBC1E6}" destId="{73BFF746-4AED-466F-B036-BC7EBA3DE836}" srcOrd="7" destOrd="0" presId="urn:microsoft.com/office/officeart/2005/8/layout/default"/>
    <dgm:cxn modelId="{A606AE64-F318-4231-8EAF-0000D61F38E5}" type="presParOf" srcId="{3E669F35-41FF-43A6-A2F3-A8367BEBC1E6}" destId="{F87481D0-7847-4DFD-B389-FF8C2EEBCFEC}" srcOrd="8" destOrd="0" presId="urn:microsoft.com/office/officeart/2005/8/layout/default"/>
    <dgm:cxn modelId="{BB095D34-34E6-46F9-9AC9-5ED662BB7611}" type="presParOf" srcId="{3E669F35-41FF-43A6-A2F3-A8367BEBC1E6}" destId="{9FED38C2-4BE2-4021-9506-C44B548EE1E7}" srcOrd="9" destOrd="0" presId="urn:microsoft.com/office/officeart/2005/8/layout/default"/>
    <dgm:cxn modelId="{677EC083-8E0D-4B13-B326-5A5CE18E8FD5}" type="presParOf" srcId="{3E669F35-41FF-43A6-A2F3-A8367BEBC1E6}" destId="{B99E712B-2527-457C-8F25-49D510D9051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24B7684-4FF0-4504-99FD-F012E02AE4B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A97A87-3F44-464F-96ED-B99E69E9F72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Students typically earn up to 45 college credits (Florida University System)</a:t>
          </a:r>
        </a:p>
      </dgm:t>
    </dgm:pt>
    <dgm:pt modelId="{62564F0C-B8BB-40FC-9FFE-B3DD4F83755F}" type="parTrans" cxnId="{DEBEF639-B1EB-4055-8002-5FD1ECF976B7}">
      <dgm:prSet/>
      <dgm:spPr/>
      <dgm:t>
        <a:bodyPr/>
        <a:lstStyle/>
        <a:p>
          <a:endParaRPr lang="en-US"/>
        </a:p>
      </dgm:t>
    </dgm:pt>
    <dgm:pt modelId="{09CB8BE5-3363-4830-B631-D4CAEBC1AF7F}" type="sibTrans" cxnId="{DEBEF639-B1EB-4055-8002-5FD1ECF976B7}">
      <dgm:prSet/>
      <dgm:spPr/>
      <dgm:t>
        <a:bodyPr/>
        <a:lstStyle/>
        <a:p>
          <a:endParaRPr lang="en-US"/>
        </a:p>
      </dgm:t>
    </dgm:pt>
    <dgm:pt modelId="{A96BBBE2-B506-4253-A0AA-A290FA30E3F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All Junior and Senior courses are IB courses—college level</a:t>
          </a:r>
        </a:p>
      </dgm:t>
    </dgm:pt>
    <dgm:pt modelId="{D99E1366-84F7-4019-AC4B-666EFD1E6C25}" type="parTrans" cxnId="{EBEDC90A-E097-4D7C-AB07-31A908B86723}">
      <dgm:prSet/>
      <dgm:spPr/>
      <dgm:t>
        <a:bodyPr/>
        <a:lstStyle/>
        <a:p>
          <a:endParaRPr lang="en-US"/>
        </a:p>
      </dgm:t>
    </dgm:pt>
    <dgm:pt modelId="{A6BA0EF3-692F-4F03-948B-7A742DE4A2AC}" type="sibTrans" cxnId="{EBEDC90A-E097-4D7C-AB07-31A908B86723}">
      <dgm:prSet/>
      <dgm:spPr/>
      <dgm:t>
        <a:bodyPr/>
        <a:lstStyle/>
        <a:p>
          <a:endParaRPr lang="en-US"/>
        </a:p>
      </dgm:t>
    </dgm:pt>
    <dgm:pt modelId="{466D017B-19A1-4272-96B8-A66D3767898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All Freshman and Sophomore courses are Honors or AP level</a:t>
          </a:r>
        </a:p>
      </dgm:t>
    </dgm:pt>
    <dgm:pt modelId="{A99E655F-7BB5-4F42-A65B-8988FE7DFE2B}" type="parTrans" cxnId="{CCC88117-C8DF-464F-B8F0-CA787252D4CA}">
      <dgm:prSet/>
      <dgm:spPr/>
      <dgm:t>
        <a:bodyPr/>
        <a:lstStyle/>
        <a:p>
          <a:endParaRPr lang="en-US"/>
        </a:p>
      </dgm:t>
    </dgm:pt>
    <dgm:pt modelId="{7D83FDFE-5210-4A9A-B8D9-3B583DB25CEE}" type="sibTrans" cxnId="{CCC88117-C8DF-464F-B8F0-CA787252D4CA}">
      <dgm:prSet/>
      <dgm:spPr/>
      <dgm:t>
        <a:bodyPr/>
        <a:lstStyle/>
        <a:p>
          <a:endParaRPr lang="en-US"/>
        </a:p>
      </dgm:t>
    </dgm:pt>
    <dgm:pt modelId="{0F6E66FD-4ECB-40B1-ADB7-874245F3197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Students may take Dual Enrollment and additional Honors, AP, etc. courses during the summer</a:t>
          </a:r>
        </a:p>
      </dgm:t>
    </dgm:pt>
    <dgm:pt modelId="{20647F0C-A772-475C-88BE-CE70D6CB54F7}" type="parTrans" cxnId="{A5D5CC7C-FC92-4613-BC73-16CBF5BB950E}">
      <dgm:prSet/>
      <dgm:spPr/>
      <dgm:t>
        <a:bodyPr/>
        <a:lstStyle/>
        <a:p>
          <a:endParaRPr lang="en-US"/>
        </a:p>
      </dgm:t>
    </dgm:pt>
    <dgm:pt modelId="{E2ACAE2A-864A-4BB6-9CDE-52117FA80373}" type="sibTrans" cxnId="{A5D5CC7C-FC92-4613-BC73-16CBF5BB950E}">
      <dgm:prSet/>
      <dgm:spPr/>
      <dgm:t>
        <a:bodyPr/>
        <a:lstStyle/>
        <a:p>
          <a:endParaRPr lang="en-US"/>
        </a:p>
      </dgm:t>
    </dgm:pt>
    <dgm:pt modelId="{31A2C661-9EB3-46A1-9C72-6D834A0D983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Students may participate in executive internships during the summer after their Junior year</a:t>
          </a:r>
        </a:p>
      </dgm:t>
    </dgm:pt>
    <dgm:pt modelId="{7074B1D2-CEF0-453E-8D39-31ABFDBBD35C}" type="parTrans" cxnId="{85BF3F89-9D6F-4E47-827A-DF276B28684F}">
      <dgm:prSet/>
      <dgm:spPr/>
      <dgm:t>
        <a:bodyPr/>
        <a:lstStyle/>
        <a:p>
          <a:endParaRPr lang="en-US"/>
        </a:p>
      </dgm:t>
    </dgm:pt>
    <dgm:pt modelId="{A35F9CAC-8EC6-4D80-BE70-21FCD6A54E1A}" type="sibTrans" cxnId="{85BF3F89-9D6F-4E47-827A-DF276B28684F}">
      <dgm:prSet/>
      <dgm:spPr/>
      <dgm:t>
        <a:bodyPr/>
        <a:lstStyle/>
        <a:p>
          <a:endParaRPr lang="en-US"/>
        </a:p>
      </dgm:t>
    </dgm:pt>
    <dgm:pt modelId="{5621E873-7A25-41F3-8259-DAC4770F274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majority of Universities accept IB credits in some way—see our website to learn more</a:t>
          </a:r>
        </a:p>
      </dgm:t>
    </dgm:pt>
    <dgm:pt modelId="{528BBBBC-DC0B-4BEE-AD1D-9C1E3B50E070}" type="parTrans" cxnId="{5B11EDF1-5142-40BA-ADF9-1FBD614505F5}">
      <dgm:prSet/>
      <dgm:spPr/>
      <dgm:t>
        <a:bodyPr/>
        <a:lstStyle/>
        <a:p>
          <a:endParaRPr lang="en-US"/>
        </a:p>
      </dgm:t>
    </dgm:pt>
    <dgm:pt modelId="{CB853F95-1439-4623-A0CB-BECA3DBBC13C}" type="sibTrans" cxnId="{5B11EDF1-5142-40BA-ADF9-1FBD614505F5}">
      <dgm:prSet/>
      <dgm:spPr/>
      <dgm:t>
        <a:bodyPr/>
        <a:lstStyle/>
        <a:p>
          <a:endParaRPr lang="en-US"/>
        </a:p>
      </dgm:t>
    </dgm:pt>
    <dgm:pt modelId="{A49F22FB-CC67-466F-BF88-A593FF7D046C}" type="pres">
      <dgm:prSet presAssocID="{C24B7684-4FF0-4504-99FD-F012E02AE4BE}" presName="root" presStyleCnt="0">
        <dgm:presLayoutVars>
          <dgm:dir/>
          <dgm:resizeHandles val="exact"/>
        </dgm:presLayoutVars>
      </dgm:prSet>
      <dgm:spPr/>
    </dgm:pt>
    <dgm:pt modelId="{9833E6A6-97AA-45E9-ADEC-1157F18867DC}" type="pres">
      <dgm:prSet presAssocID="{27A97A87-3F44-464F-96ED-B99E69E9F72A}" presName="compNode" presStyleCnt="0"/>
      <dgm:spPr/>
    </dgm:pt>
    <dgm:pt modelId="{495948FD-4180-448F-A889-A29235CB594C}" type="pres">
      <dgm:prSet presAssocID="{27A97A87-3F44-464F-96ED-B99E69E9F72A}" presName="bgRect" presStyleLbl="bgShp" presStyleIdx="0" presStyleCnt="6"/>
      <dgm:spPr/>
    </dgm:pt>
    <dgm:pt modelId="{1A01291E-0A65-4F00-A2BC-6DE96207D5CE}" type="pres">
      <dgm:prSet presAssocID="{27A97A87-3F44-464F-96ED-B99E69E9F72A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4637FEBD-51B1-4389-A8D7-884BE0D5469B}" type="pres">
      <dgm:prSet presAssocID="{27A97A87-3F44-464F-96ED-B99E69E9F72A}" presName="spaceRect" presStyleCnt="0"/>
      <dgm:spPr/>
    </dgm:pt>
    <dgm:pt modelId="{64CDD4ED-8372-417E-8C42-F7E4EB47A1A2}" type="pres">
      <dgm:prSet presAssocID="{27A97A87-3F44-464F-96ED-B99E69E9F72A}" presName="parTx" presStyleLbl="revTx" presStyleIdx="0" presStyleCnt="6">
        <dgm:presLayoutVars>
          <dgm:chMax val="0"/>
          <dgm:chPref val="0"/>
        </dgm:presLayoutVars>
      </dgm:prSet>
      <dgm:spPr/>
    </dgm:pt>
    <dgm:pt modelId="{083100B2-0DE6-44E1-B48F-DDDA26CF3166}" type="pres">
      <dgm:prSet presAssocID="{09CB8BE5-3363-4830-B631-D4CAEBC1AF7F}" presName="sibTrans" presStyleCnt="0"/>
      <dgm:spPr/>
    </dgm:pt>
    <dgm:pt modelId="{9B663095-B762-46F0-B689-950D8B070F52}" type="pres">
      <dgm:prSet presAssocID="{A96BBBE2-B506-4253-A0AA-A290FA30E3F0}" presName="compNode" presStyleCnt="0"/>
      <dgm:spPr/>
    </dgm:pt>
    <dgm:pt modelId="{74BB4673-37C2-4B4A-8A14-99C947683365}" type="pres">
      <dgm:prSet presAssocID="{A96BBBE2-B506-4253-A0AA-A290FA30E3F0}" presName="bgRect" presStyleLbl="bgShp" presStyleIdx="1" presStyleCnt="6"/>
      <dgm:spPr/>
    </dgm:pt>
    <dgm:pt modelId="{1BCC9D7A-EBC0-423D-B422-D68D5F48CC28}" type="pres">
      <dgm:prSet presAssocID="{A96BBBE2-B506-4253-A0AA-A290FA30E3F0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B057A99D-01B7-4773-92CC-2A18646B0F53}" type="pres">
      <dgm:prSet presAssocID="{A96BBBE2-B506-4253-A0AA-A290FA30E3F0}" presName="spaceRect" presStyleCnt="0"/>
      <dgm:spPr/>
    </dgm:pt>
    <dgm:pt modelId="{FB238567-7181-4B77-8CE0-0E8B0EDEC7A0}" type="pres">
      <dgm:prSet presAssocID="{A96BBBE2-B506-4253-A0AA-A290FA30E3F0}" presName="parTx" presStyleLbl="revTx" presStyleIdx="1" presStyleCnt="6">
        <dgm:presLayoutVars>
          <dgm:chMax val="0"/>
          <dgm:chPref val="0"/>
        </dgm:presLayoutVars>
      </dgm:prSet>
      <dgm:spPr/>
    </dgm:pt>
    <dgm:pt modelId="{0F5EFBCB-6319-4619-9CD1-83B25A082FDC}" type="pres">
      <dgm:prSet presAssocID="{A6BA0EF3-692F-4F03-948B-7A742DE4A2AC}" presName="sibTrans" presStyleCnt="0"/>
      <dgm:spPr/>
    </dgm:pt>
    <dgm:pt modelId="{8EB13AA1-9870-4DCF-8F37-FC342FD5E7A3}" type="pres">
      <dgm:prSet presAssocID="{466D017B-19A1-4272-96B8-A66D37678986}" presName="compNode" presStyleCnt="0"/>
      <dgm:spPr/>
    </dgm:pt>
    <dgm:pt modelId="{28ACE11B-1E6E-4641-9FA8-6959BC4A72FD}" type="pres">
      <dgm:prSet presAssocID="{466D017B-19A1-4272-96B8-A66D37678986}" presName="bgRect" presStyleLbl="bgShp" presStyleIdx="2" presStyleCnt="6"/>
      <dgm:spPr/>
    </dgm:pt>
    <dgm:pt modelId="{8C50EC7F-4F08-4F33-9FCA-30D6C7E946D4}" type="pres">
      <dgm:prSet presAssocID="{466D017B-19A1-4272-96B8-A66D3767898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28BFC529-A7DA-4340-9166-589F0ACD819A}" type="pres">
      <dgm:prSet presAssocID="{466D017B-19A1-4272-96B8-A66D37678986}" presName="spaceRect" presStyleCnt="0"/>
      <dgm:spPr/>
    </dgm:pt>
    <dgm:pt modelId="{D1D22421-81DF-49A4-AD5B-2B7945814118}" type="pres">
      <dgm:prSet presAssocID="{466D017B-19A1-4272-96B8-A66D37678986}" presName="parTx" presStyleLbl="revTx" presStyleIdx="2" presStyleCnt="6">
        <dgm:presLayoutVars>
          <dgm:chMax val="0"/>
          <dgm:chPref val="0"/>
        </dgm:presLayoutVars>
      </dgm:prSet>
      <dgm:spPr/>
    </dgm:pt>
    <dgm:pt modelId="{657ED406-5A21-48D8-80A6-E17A2DEFFD19}" type="pres">
      <dgm:prSet presAssocID="{7D83FDFE-5210-4A9A-B8D9-3B583DB25CEE}" presName="sibTrans" presStyleCnt="0"/>
      <dgm:spPr/>
    </dgm:pt>
    <dgm:pt modelId="{508FD206-2F3B-4BD4-B1C1-2B2BFE73F0B8}" type="pres">
      <dgm:prSet presAssocID="{0F6E66FD-4ECB-40B1-ADB7-874245F31979}" presName="compNode" presStyleCnt="0"/>
      <dgm:spPr/>
    </dgm:pt>
    <dgm:pt modelId="{442DF225-A0C2-465E-B185-E5D713AC715F}" type="pres">
      <dgm:prSet presAssocID="{0F6E66FD-4ECB-40B1-ADB7-874245F31979}" presName="bgRect" presStyleLbl="bgShp" presStyleIdx="3" presStyleCnt="6"/>
      <dgm:spPr/>
    </dgm:pt>
    <dgm:pt modelId="{B7274DCC-0A64-4ED0-8A08-253332CB71D5}" type="pres">
      <dgm:prSet presAssocID="{0F6E66FD-4ECB-40B1-ADB7-874245F31979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E261CD68-3E8F-4E3D-B8C6-E6683BC6C89F}" type="pres">
      <dgm:prSet presAssocID="{0F6E66FD-4ECB-40B1-ADB7-874245F31979}" presName="spaceRect" presStyleCnt="0"/>
      <dgm:spPr/>
    </dgm:pt>
    <dgm:pt modelId="{8CED57A4-6495-4669-B271-A2766CCD4BA0}" type="pres">
      <dgm:prSet presAssocID="{0F6E66FD-4ECB-40B1-ADB7-874245F31979}" presName="parTx" presStyleLbl="revTx" presStyleIdx="3" presStyleCnt="6">
        <dgm:presLayoutVars>
          <dgm:chMax val="0"/>
          <dgm:chPref val="0"/>
        </dgm:presLayoutVars>
      </dgm:prSet>
      <dgm:spPr/>
    </dgm:pt>
    <dgm:pt modelId="{D74926FE-C3BD-4D98-928F-BC44D5A01033}" type="pres">
      <dgm:prSet presAssocID="{E2ACAE2A-864A-4BB6-9CDE-52117FA80373}" presName="sibTrans" presStyleCnt="0"/>
      <dgm:spPr/>
    </dgm:pt>
    <dgm:pt modelId="{FE8BB249-6C69-40D2-8EE2-8A10FFD9B0B0}" type="pres">
      <dgm:prSet presAssocID="{31A2C661-9EB3-46A1-9C72-6D834A0D9831}" presName="compNode" presStyleCnt="0"/>
      <dgm:spPr/>
    </dgm:pt>
    <dgm:pt modelId="{E30C4F91-D6EF-4B19-893C-17117BE831F0}" type="pres">
      <dgm:prSet presAssocID="{31A2C661-9EB3-46A1-9C72-6D834A0D9831}" presName="bgRect" presStyleLbl="bgShp" presStyleIdx="4" presStyleCnt="6"/>
      <dgm:spPr/>
    </dgm:pt>
    <dgm:pt modelId="{34308C46-F485-45FA-9503-631BF6E08CFB}" type="pres">
      <dgm:prSet presAssocID="{31A2C661-9EB3-46A1-9C72-6D834A0D9831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A5024011-42FC-4B75-A03F-3AEC3F19AA2C}" type="pres">
      <dgm:prSet presAssocID="{31A2C661-9EB3-46A1-9C72-6D834A0D9831}" presName="spaceRect" presStyleCnt="0"/>
      <dgm:spPr/>
    </dgm:pt>
    <dgm:pt modelId="{B7A2F326-D42F-42B9-A96C-967A390989AC}" type="pres">
      <dgm:prSet presAssocID="{31A2C661-9EB3-46A1-9C72-6D834A0D9831}" presName="parTx" presStyleLbl="revTx" presStyleIdx="4" presStyleCnt="6">
        <dgm:presLayoutVars>
          <dgm:chMax val="0"/>
          <dgm:chPref val="0"/>
        </dgm:presLayoutVars>
      </dgm:prSet>
      <dgm:spPr/>
    </dgm:pt>
    <dgm:pt modelId="{53E9AD09-840D-4F6B-B34F-67A243C39DA4}" type="pres">
      <dgm:prSet presAssocID="{A35F9CAC-8EC6-4D80-BE70-21FCD6A54E1A}" presName="sibTrans" presStyleCnt="0"/>
      <dgm:spPr/>
    </dgm:pt>
    <dgm:pt modelId="{88913B66-B145-4F70-8B81-25184FC6E6D2}" type="pres">
      <dgm:prSet presAssocID="{5621E873-7A25-41F3-8259-DAC4770F2745}" presName="compNode" presStyleCnt="0"/>
      <dgm:spPr/>
    </dgm:pt>
    <dgm:pt modelId="{FEC06436-6BA5-4DDE-B03E-0904BBB787E0}" type="pres">
      <dgm:prSet presAssocID="{5621E873-7A25-41F3-8259-DAC4770F2745}" presName="bgRect" presStyleLbl="bgShp" presStyleIdx="5" presStyleCnt="6"/>
      <dgm:spPr/>
    </dgm:pt>
    <dgm:pt modelId="{8CA7344B-DA47-4BD0-B59B-A4CF8EE7179F}" type="pres">
      <dgm:prSet presAssocID="{5621E873-7A25-41F3-8259-DAC4770F2745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BB8ECE03-3234-455F-9EFB-CD6476629AE3}" type="pres">
      <dgm:prSet presAssocID="{5621E873-7A25-41F3-8259-DAC4770F2745}" presName="spaceRect" presStyleCnt="0"/>
      <dgm:spPr/>
    </dgm:pt>
    <dgm:pt modelId="{28B45CBF-5581-4DA5-831E-13FE225CC029}" type="pres">
      <dgm:prSet presAssocID="{5621E873-7A25-41F3-8259-DAC4770F2745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EBEDC90A-E097-4D7C-AB07-31A908B86723}" srcId="{C24B7684-4FF0-4504-99FD-F012E02AE4BE}" destId="{A96BBBE2-B506-4253-A0AA-A290FA30E3F0}" srcOrd="1" destOrd="0" parTransId="{D99E1366-84F7-4019-AC4B-666EFD1E6C25}" sibTransId="{A6BA0EF3-692F-4F03-948B-7A742DE4A2AC}"/>
    <dgm:cxn modelId="{CCC88117-C8DF-464F-B8F0-CA787252D4CA}" srcId="{C24B7684-4FF0-4504-99FD-F012E02AE4BE}" destId="{466D017B-19A1-4272-96B8-A66D37678986}" srcOrd="2" destOrd="0" parTransId="{A99E655F-7BB5-4F42-A65B-8988FE7DFE2B}" sibTransId="{7D83FDFE-5210-4A9A-B8D9-3B583DB25CEE}"/>
    <dgm:cxn modelId="{DEBEF639-B1EB-4055-8002-5FD1ECF976B7}" srcId="{C24B7684-4FF0-4504-99FD-F012E02AE4BE}" destId="{27A97A87-3F44-464F-96ED-B99E69E9F72A}" srcOrd="0" destOrd="0" parTransId="{62564F0C-B8BB-40FC-9FFE-B3DD4F83755F}" sibTransId="{09CB8BE5-3363-4830-B631-D4CAEBC1AF7F}"/>
    <dgm:cxn modelId="{D2B34562-90EE-46C4-9323-766D971241DB}" type="presOf" srcId="{C24B7684-4FF0-4504-99FD-F012E02AE4BE}" destId="{A49F22FB-CC67-466F-BF88-A593FF7D046C}" srcOrd="0" destOrd="0" presId="urn:microsoft.com/office/officeart/2018/2/layout/IconVerticalSolidList"/>
    <dgm:cxn modelId="{A5D5CC7C-FC92-4613-BC73-16CBF5BB950E}" srcId="{C24B7684-4FF0-4504-99FD-F012E02AE4BE}" destId="{0F6E66FD-4ECB-40B1-ADB7-874245F31979}" srcOrd="3" destOrd="0" parTransId="{20647F0C-A772-475C-88BE-CE70D6CB54F7}" sibTransId="{E2ACAE2A-864A-4BB6-9CDE-52117FA80373}"/>
    <dgm:cxn modelId="{85BF3F89-9D6F-4E47-827A-DF276B28684F}" srcId="{C24B7684-4FF0-4504-99FD-F012E02AE4BE}" destId="{31A2C661-9EB3-46A1-9C72-6D834A0D9831}" srcOrd="4" destOrd="0" parTransId="{7074B1D2-CEF0-453E-8D39-31ABFDBBD35C}" sibTransId="{A35F9CAC-8EC6-4D80-BE70-21FCD6A54E1A}"/>
    <dgm:cxn modelId="{24D3C791-0761-4507-9899-CECADA99A8BB}" type="presOf" srcId="{466D017B-19A1-4272-96B8-A66D37678986}" destId="{D1D22421-81DF-49A4-AD5B-2B7945814118}" srcOrd="0" destOrd="0" presId="urn:microsoft.com/office/officeart/2018/2/layout/IconVerticalSolidList"/>
    <dgm:cxn modelId="{C3EA0095-6C12-492F-84FC-6FDC4C76908B}" type="presOf" srcId="{27A97A87-3F44-464F-96ED-B99E69E9F72A}" destId="{64CDD4ED-8372-417E-8C42-F7E4EB47A1A2}" srcOrd="0" destOrd="0" presId="urn:microsoft.com/office/officeart/2018/2/layout/IconVerticalSolidList"/>
    <dgm:cxn modelId="{2F568C9F-3AE3-465F-99EC-A48B22F6CDA2}" type="presOf" srcId="{31A2C661-9EB3-46A1-9C72-6D834A0D9831}" destId="{B7A2F326-D42F-42B9-A96C-967A390989AC}" srcOrd="0" destOrd="0" presId="urn:microsoft.com/office/officeart/2018/2/layout/IconVerticalSolidList"/>
    <dgm:cxn modelId="{1A6E03C3-0227-4038-9DFE-B35D503B1B84}" type="presOf" srcId="{A96BBBE2-B506-4253-A0AA-A290FA30E3F0}" destId="{FB238567-7181-4B77-8CE0-0E8B0EDEC7A0}" srcOrd="0" destOrd="0" presId="urn:microsoft.com/office/officeart/2018/2/layout/IconVerticalSolidList"/>
    <dgm:cxn modelId="{DB1DB9E8-E684-4C55-A78B-C67EABE152B9}" type="presOf" srcId="{0F6E66FD-4ECB-40B1-ADB7-874245F31979}" destId="{8CED57A4-6495-4669-B271-A2766CCD4BA0}" srcOrd="0" destOrd="0" presId="urn:microsoft.com/office/officeart/2018/2/layout/IconVerticalSolidList"/>
    <dgm:cxn modelId="{5B11EDF1-5142-40BA-ADF9-1FBD614505F5}" srcId="{C24B7684-4FF0-4504-99FD-F012E02AE4BE}" destId="{5621E873-7A25-41F3-8259-DAC4770F2745}" srcOrd="5" destOrd="0" parTransId="{528BBBBC-DC0B-4BEE-AD1D-9C1E3B50E070}" sibTransId="{CB853F95-1439-4623-A0CB-BECA3DBBC13C}"/>
    <dgm:cxn modelId="{1CFFFCF1-C1B4-44D7-9801-5D1DA09EE58C}" type="presOf" srcId="{5621E873-7A25-41F3-8259-DAC4770F2745}" destId="{28B45CBF-5581-4DA5-831E-13FE225CC029}" srcOrd="0" destOrd="0" presId="urn:microsoft.com/office/officeart/2018/2/layout/IconVerticalSolidList"/>
    <dgm:cxn modelId="{83D3BC28-4B77-4A03-A6C1-08EC12E53486}" type="presParOf" srcId="{A49F22FB-CC67-466F-BF88-A593FF7D046C}" destId="{9833E6A6-97AA-45E9-ADEC-1157F18867DC}" srcOrd="0" destOrd="0" presId="urn:microsoft.com/office/officeart/2018/2/layout/IconVerticalSolidList"/>
    <dgm:cxn modelId="{A20855F6-8C84-4A1B-8387-72F2DA6CEC6C}" type="presParOf" srcId="{9833E6A6-97AA-45E9-ADEC-1157F18867DC}" destId="{495948FD-4180-448F-A889-A29235CB594C}" srcOrd="0" destOrd="0" presId="urn:microsoft.com/office/officeart/2018/2/layout/IconVerticalSolidList"/>
    <dgm:cxn modelId="{B546B50A-C8F1-4BC4-91C7-1C81CC1E1257}" type="presParOf" srcId="{9833E6A6-97AA-45E9-ADEC-1157F18867DC}" destId="{1A01291E-0A65-4F00-A2BC-6DE96207D5CE}" srcOrd="1" destOrd="0" presId="urn:microsoft.com/office/officeart/2018/2/layout/IconVerticalSolidList"/>
    <dgm:cxn modelId="{4B0DB696-4836-4FC0-9D43-0ACF79018420}" type="presParOf" srcId="{9833E6A6-97AA-45E9-ADEC-1157F18867DC}" destId="{4637FEBD-51B1-4389-A8D7-884BE0D5469B}" srcOrd="2" destOrd="0" presId="urn:microsoft.com/office/officeart/2018/2/layout/IconVerticalSolidList"/>
    <dgm:cxn modelId="{571DB9EE-E836-4EDA-857F-760E52D59696}" type="presParOf" srcId="{9833E6A6-97AA-45E9-ADEC-1157F18867DC}" destId="{64CDD4ED-8372-417E-8C42-F7E4EB47A1A2}" srcOrd="3" destOrd="0" presId="urn:microsoft.com/office/officeart/2018/2/layout/IconVerticalSolidList"/>
    <dgm:cxn modelId="{44F6500E-4F7F-42E0-A4EA-0596FCA38CDE}" type="presParOf" srcId="{A49F22FB-CC67-466F-BF88-A593FF7D046C}" destId="{083100B2-0DE6-44E1-B48F-DDDA26CF3166}" srcOrd="1" destOrd="0" presId="urn:microsoft.com/office/officeart/2018/2/layout/IconVerticalSolidList"/>
    <dgm:cxn modelId="{63062AFB-4B39-4C83-B6F2-AD400B9E5717}" type="presParOf" srcId="{A49F22FB-CC67-466F-BF88-A593FF7D046C}" destId="{9B663095-B762-46F0-B689-950D8B070F52}" srcOrd="2" destOrd="0" presId="urn:microsoft.com/office/officeart/2018/2/layout/IconVerticalSolidList"/>
    <dgm:cxn modelId="{1D9B1EF1-38C5-455C-9942-67E83068418C}" type="presParOf" srcId="{9B663095-B762-46F0-B689-950D8B070F52}" destId="{74BB4673-37C2-4B4A-8A14-99C947683365}" srcOrd="0" destOrd="0" presId="urn:microsoft.com/office/officeart/2018/2/layout/IconVerticalSolidList"/>
    <dgm:cxn modelId="{788CC43B-FBC5-4D42-92A6-320BC8CD7E48}" type="presParOf" srcId="{9B663095-B762-46F0-B689-950D8B070F52}" destId="{1BCC9D7A-EBC0-423D-B422-D68D5F48CC28}" srcOrd="1" destOrd="0" presId="urn:microsoft.com/office/officeart/2018/2/layout/IconVerticalSolidList"/>
    <dgm:cxn modelId="{59FB0E4B-D8E5-4A92-B5A0-D8A1F8C6013C}" type="presParOf" srcId="{9B663095-B762-46F0-B689-950D8B070F52}" destId="{B057A99D-01B7-4773-92CC-2A18646B0F53}" srcOrd="2" destOrd="0" presId="urn:microsoft.com/office/officeart/2018/2/layout/IconVerticalSolidList"/>
    <dgm:cxn modelId="{A8E2C9E8-100F-44E8-82B7-B493952BD518}" type="presParOf" srcId="{9B663095-B762-46F0-B689-950D8B070F52}" destId="{FB238567-7181-4B77-8CE0-0E8B0EDEC7A0}" srcOrd="3" destOrd="0" presId="urn:microsoft.com/office/officeart/2018/2/layout/IconVerticalSolidList"/>
    <dgm:cxn modelId="{262BB477-FFAA-4A8E-BC63-FA495A21928A}" type="presParOf" srcId="{A49F22FB-CC67-466F-BF88-A593FF7D046C}" destId="{0F5EFBCB-6319-4619-9CD1-83B25A082FDC}" srcOrd="3" destOrd="0" presId="urn:microsoft.com/office/officeart/2018/2/layout/IconVerticalSolidList"/>
    <dgm:cxn modelId="{3D54902B-4802-4BDB-AE19-9B0CFDA72022}" type="presParOf" srcId="{A49F22FB-CC67-466F-BF88-A593FF7D046C}" destId="{8EB13AA1-9870-4DCF-8F37-FC342FD5E7A3}" srcOrd="4" destOrd="0" presId="urn:microsoft.com/office/officeart/2018/2/layout/IconVerticalSolidList"/>
    <dgm:cxn modelId="{F589D9FF-1ACA-4129-A015-4D16E52485A1}" type="presParOf" srcId="{8EB13AA1-9870-4DCF-8F37-FC342FD5E7A3}" destId="{28ACE11B-1E6E-4641-9FA8-6959BC4A72FD}" srcOrd="0" destOrd="0" presId="urn:microsoft.com/office/officeart/2018/2/layout/IconVerticalSolidList"/>
    <dgm:cxn modelId="{660EF56B-D18F-4D18-8550-3764D0690742}" type="presParOf" srcId="{8EB13AA1-9870-4DCF-8F37-FC342FD5E7A3}" destId="{8C50EC7F-4F08-4F33-9FCA-30D6C7E946D4}" srcOrd="1" destOrd="0" presId="urn:microsoft.com/office/officeart/2018/2/layout/IconVerticalSolidList"/>
    <dgm:cxn modelId="{5479FFC5-BDA3-428B-B736-87F4E5864C6D}" type="presParOf" srcId="{8EB13AA1-9870-4DCF-8F37-FC342FD5E7A3}" destId="{28BFC529-A7DA-4340-9166-589F0ACD819A}" srcOrd="2" destOrd="0" presId="urn:microsoft.com/office/officeart/2018/2/layout/IconVerticalSolidList"/>
    <dgm:cxn modelId="{6D7EAEC6-B17D-4A38-B26C-7572BBF5CA31}" type="presParOf" srcId="{8EB13AA1-9870-4DCF-8F37-FC342FD5E7A3}" destId="{D1D22421-81DF-49A4-AD5B-2B7945814118}" srcOrd="3" destOrd="0" presId="urn:microsoft.com/office/officeart/2018/2/layout/IconVerticalSolidList"/>
    <dgm:cxn modelId="{7B656D6D-DC84-44F5-A304-96AA350A451C}" type="presParOf" srcId="{A49F22FB-CC67-466F-BF88-A593FF7D046C}" destId="{657ED406-5A21-48D8-80A6-E17A2DEFFD19}" srcOrd="5" destOrd="0" presId="urn:microsoft.com/office/officeart/2018/2/layout/IconVerticalSolidList"/>
    <dgm:cxn modelId="{AF2C8D2F-7430-48A3-8476-E362E3795E14}" type="presParOf" srcId="{A49F22FB-CC67-466F-BF88-A593FF7D046C}" destId="{508FD206-2F3B-4BD4-B1C1-2B2BFE73F0B8}" srcOrd="6" destOrd="0" presId="urn:microsoft.com/office/officeart/2018/2/layout/IconVerticalSolidList"/>
    <dgm:cxn modelId="{3E6E1874-DE69-4F85-8775-8608D336E4AB}" type="presParOf" srcId="{508FD206-2F3B-4BD4-B1C1-2B2BFE73F0B8}" destId="{442DF225-A0C2-465E-B185-E5D713AC715F}" srcOrd="0" destOrd="0" presId="urn:microsoft.com/office/officeart/2018/2/layout/IconVerticalSolidList"/>
    <dgm:cxn modelId="{4C36FE45-9C41-4222-9B70-26AEFAF51F99}" type="presParOf" srcId="{508FD206-2F3B-4BD4-B1C1-2B2BFE73F0B8}" destId="{B7274DCC-0A64-4ED0-8A08-253332CB71D5}" srcOrd="1" destOrd="0" presId="urn:microsoft.com/office/officeart/2018/2/layout/IconVerticalSolidList"/>
    <dgm:cxn modelId="{C96BA6ED-DAEA-4830-B1A7-BCB0B07F1191}" type="presParOf" srcId="{508FD206-2F3B-4BD4-B1C1-2B2BFE73F0B8}" destId="{E261CD68-3E8F-4E3D-B8C6-E6683BC6C89F}" srcOrd="2" destOrd="0" presId="urn:microsoft.com/office/officeart/2018/2/layout/IconVerticalSolidList"/>
    <dgm:cxn modelId="{4EF85E24-CE50-4D67-A821-C1985E859277}" type="presParOf" srcId="{508FD206-2F3B-4BD4-B1C1-2B2BFE73F0B8}" destId="{8CED57A4-6495-4669-B271-A2766CCD4BA0}" srcOrd="3" destOrd="0" presId="urn:microsoft.com/office/officeart/2018/2/layout/IconVerticalSolidList"/>
    <dgm:cxn modelId="{43B4910C-1D96-4633-B481-C6D074513D84}" type="presParOf" srcId="{A49F22FB-CC67-466F-BF88-A593FF7D046C}" destId="{D74926FE-C3BD-4D98-928F-BC44D5A01033}" srcOrd="7" destOrd="0" presId="urn:microsoft.com/office/officeart/2018/2/layout/IconVerticalSolidList"/>
    <dgm:cxn modelId="{9488A8CE-B587-452A-8694-17BC08B453E1}" type="presParOf" srcId="{A49F22FB-CC67-466F-BF88-A593FF7D046C}" destId="{FE8BB249-6C69-40D2-8EE2-8A10FFD9B0B0}" srcOrd="8" destOrd="0" presId="urn:microsoft.com/office/officeart/2018/2/layout/IconVerticalSolidList"/>
    <dgm:cxn modelId="{434DB6AE-FD46-40FF-8D6C-3217AD492803}" type="presParOf" srcId="{FE8BB249-6C69-40D2-8EE2-8A10FFD9B0B0}" destId="{E30C4F91-D6EF-4B19-893C-17117BE831F0}" srcOrd="0" destOrd="0" presId="urn:microsoft.com/office/officeart/2018/2/layout/IconVerticalSolidList"/>
    <dgm:cxn modelId="{3208D3BC-F062-434C-8C5E-D0A0FDCB9E38}" type="presParOf" srcId="{FE8BB249-6C69-40D2-8EE2-8A10FFD9B0B0}" destId="{34308C46-F485-45FA-9503-631BF6E08CFB}" srcOrd="1" destOrd="0" presId="urn:microsoft.com/office/officeart/2018/2/layout/IconVerticalSolidList"/>
    <dgm:cxn modelId="{8CE74711-6CA4-4E9A-ACD6-4D5F30688FF5}" type="presParOf" srcId="{FE8BB249-6C69-40D2-8EE2-8A10FFD9B0B0}" destId="{A5024011-42FC-4B75-A03F-3AEC3F19AA2C}" srcOrd="2" destOrd="0" presId="urn:microsoft.com/office/officeart/2018/2/layout/IconVerticalSolidList"/>
    <dgm:cxn modelId="{B4E44743-F31F-4307-B6A1-468561483486}" type="presParOf" srcId="{FE8BB249-6C69-40D2-8EE2-8A10FFD9B0B0}" destId="{B7A2F326-D42F-42B9-A96C-967A390989AC}" srcOrd="3" destOrd="0" presId="urn:microsoft.com/office/officeart/2018/2/layout/IconVerticalSolidList"/>
    <dgm:cxn modelId="{FA4E6FCF-AA5F-48AA-8B1D-99B66D6666F8}" type="presParOf" srcId="{A49F22FB-CC67-466F-BF88-A593FF7D046C}" destId="{53E9AD09-840D-4F6B-B34F-67A243C39DA4}" srcOrd="9" destOrd="0" presId="urn:microsoft.com/office/officeart/2018/2/layout/IconVerticalSolidList"/>
    <dgm:cxn modelId="{AF642001-AC73-4684-AF48-80AADFAE2AE9}" type="presParOf" srcId="{A49F22FB-CC67-466F-BF88-A593FF7D046C}" destId="{88913B66-B145-4F70-8B81-25184FC6E6D2}" srcOrd="10" destOrd="0" presId="urn:microsoft.com/office/officeart/2018/2/layout/IconVerticalSolidList"/>
    <dgm:cxn modelId="{9DECB32D-B471-4859-A119-EA41DE85E2C9}" type="presParOf" srcId="{88913B66-B145-4F70-8B81-25184FC6E6D2}" destId="{FEC06436-6BA5-4DDE-B03E-0904BBB787E0}" srcOrd="0" destOrd="0" presId="urn:microsoft.com/office/officeart/2018/2/layout/IconVerticalSolidList"/>
    <dgm:cxn modelId="{0714657E-CC90-481B-8CCA-756776512B68}" type="presParOf" srcId="{88913B66-B145-4F70-8B81-25184FC6E6D2}" destId="{8CA7344B-DA47-4BD0-B59B-A4CF8EE7179F}" srcOrd="1" destOrd="0" presId="urn:microsoft.com/office/officeart/2018/2/layout/IconVerticalSolidList"/>
    <dgm:cxn modelId="{F28369E9-3648-46A1-843D-E7FF92198789}" type="presParOf" srcId="{88913B66-B145-4F70-8B81-25184FC6E6D2}" destId="{BB8ECE03-3234-455F-9EFB-CD6476629AE3}" srcOrd="2" destOrd="0" presId="urn:microsoft.com/office/officeart/2018/2/layout/IconVerticalSolidList"/>
    <dgm:cxn modelId="{4D48C8F0-1D00-4696-990B-EC78871EBD52}" type="presParOf" srcId="{88913B66-B145-4F70-8B81-25184FC6E6D2}" destId="{28B45CBF-5581-4DA5-831E-13FE225CC02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BC0A88-4612-4953-82FE-1031D6030976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2BF969A-B331-424A-9E4F-F9C8FD0C3CF5}">
      <dgm:prSet phldrT="[Text]"/>
      <dgm:spPr/>
      <dgm:t>
        <a:bodyPr/>
        <a:lstStyle/>
        <a:p>
          <a:r>
            <a:rPr lang="en-US"/>
            <a:t>IB Diploma</a:t>
          </a:r>
        </a:p>
      </dgm:t>
    </dgm:pt>
    <dgm:pt modelId="{8780939E-1590-4EBD-BC4B-880AFD21F3CF}" type="parTrans" cxnId="{99761A6F-66CA-4C21-8494-FDF33E5B47B9}">
      <dgm:prSet/>
      <dgm:spPr/>
      <dgm:t>
        <a:bodyPr/>
        <a:lstStyle/>
        <a:p>
          <a:endParaRPr lang="en-US"/>
        </a:p>
      </dgm:t>
    </dgm:pt>
    <dgm:pt modelId="{0D5583A1-CF2E-4D84-AA10-C325D67B0884}" type="sibTrans" cxnId="{99761A6F-66CA-4C21-8494-FDF33E5B47B9}">
      <dgm:prSet/>
      <dgm:spPr/>
      <dgm:t>
        <a:bodyPr/>
        <a:lstStyle/>
        <a:p>
          <a:endParaRPr lang="en-US"/>
        </a:p>
      </dgm:t>
    </dgm:pt>
    <dgm:pt modelId="{25CAA089-4E00-4FA8-8D4C-25F0EAA51484}">
      <dgm:prSet phldrT="[Text]"/>
      <dgm:spPr/>
      <dgm:t>
        <a:bodyPr/>
        <a:lstStyle/>
        <a:p>
          <a:r>
            <a:rPr lang="en-US"/>
            <a:t>Bright Futures Academic Scholarship</a:t>
          </a:r>
        </a:p>
      </dgm:t>
    </dgm:pt>
    <dgm:pt modelId="{47A69C8A-38C8-409D-8B7E-28AF94FE5F47}" type="parTrans" cxnId="{FA71F5DE-C61C-4B33-9688-5E34D60D2250}">
      <dgm:prSet/>
      <dgm:spPr/>
      <dgm:t>
        <a:bodyPr/>
        <a:lstStyle/>
        <a:p>
          <a:endParaRPr lang="en-US"/>
        </a:p>
      </dgm:t>
    </dgm:pt>
    <dgm:pt modelId="{2E646663-167E-439E-85CF-8BBBAEAE7A22}" type="sibTrans" cxnId="{FA71F5DE-C61C-4B33-9688-5E34D60D2250}">
      <dgm:prSet/>
      <dgm:spPr/>
      <dgm:t>
        <a:bodyPr/>
        <a:lstStyle/>
        <a:p>
          <a:endParaRPr lang="en-US"/>
        </a:p>
      </dgm:t>
    </dgm:pt>
    <dgm:pt modelId="{BD9D9FB1-AF8C-48B8-9F92-F54229CB03D7}" type="pres">
      <dgm:prSet presAssocID="{22BC0A88-4612-4953-82FE-1031D6030976}" presName="linearFlow" presStyleCnt="0">
        <dgm:presLayoutVars>
          <dgm:dir/>
          <dgm:resizeHandles val="exact"/>
        </dgm:presLayoutVars>
      </dgm:prSet>
      <dgm:spPr/>
    </dgm:pt>
    <dgm:pt modelId="{918FDB35-BE30-4EA3-80ED-E46A9AAD9908}" type="pres">
      <dgm:prSet presAssocID="{12BF969A-B331-424A-9E4F-F9C8FD0C3CF5}" presName="node" presStyleLbl="node1" presStyleIdx="0" presStyleCnt="2">
        <dgm:presLayoutVars>
          <dgm:bulletEnabled val="1"/>
        </dgm:presLayoutVars>
      </dgm:prSet>
      <dgm:spPr/>
    </dgm:pt>
    <dgm:pt modelId="{EB4B1CC4-0BA7-4399-84D6-E99F1EFEE23A}" type="pres">
      <dgm:prSet presAssocID="{0D5583A1-CF2E-4D84-AA10-C325D67B0884}" presName="spacerL" presStyleCnt="0"/>
      <dgm:spPr/>
    </dgm:pt>
    <dgm:pt modelId="{759457CE-B843-46E0-A566-D9C37C717AB4}" type="pres">
      <dgm:prSet presAssocID="{0D5583A1-CF2E-4D84-AA10-C325D67B0884}" presName="sibTrans" presStyleLbl="sibTrans2D1" presStyleIdx="0" presStyleCnt="1"/>
      <dgm:spPr/>
    </dgm:pt>
    <dgm:pt modelId="{468A313A-7551-4952-945B-BCFB0B78AC34}" type="pres">
      <dgm:prSet presAssocID="{0D5583A1-CF2E-4D84-AA10-C325D67B0884}" presName="spacerR" presStyleCnt="0"/>
      <dgm:spPr/>
    </dgm:pt>
    <dgm:pt modelId="{5358FDF1-D27D-4C87-BE61-1DBC76CE1BDD}" type="pres">
      <dgm:prSet presAssocID="{25CAA089-4E00-4FA8-8D4C-25F0EAA51484}" presName="node" presStyleLbl="node1" presStyleIdx="1" presStyleCnt="2">
        <dgm:presLayoutVars>
          <dgm:bulletEnabled val="1"/>
        </dgm:presLayoutVars>
      </dgm:prSet>
      <dgm:spPr/>
    </dgm:pt>
  </dgm:ptLst>
  <dgm:cxnLst>
    <dgm:cxn modelId="{96C15430-E189-4210-AC41-80FFD7591405}" type="presOf" srcId="{25CAA089-4E00-4FA8-8D4C-25F0EAA51484}" destId="{5358FDF1-D27D-4C87-BE61-1DBC76CE1BDD}" srcOrd="0" destOrd="0" presId="urn:microsoft.com/office/officeart/2005/8/layout/equation1"/>
    <dgm:cxn modelId="{9D58E043-C43C-4F56-98F1-090BC8B994F8}" type="presOf" srcId="{12BF969A-B331-424A-9E4F-F9C8FD0C3CF5}" destId="{918FDB35-BE30-4EA3-80ED-E46A9AAD9908}" srcOrd="0" destOrd="0" presId="urn:microsoft.com/office/officeart/2005/8/layout/equation1"/>
    <dgm:cxn modelId="{E25D236A-5BBA-411F-9A54-29C7520F57BD}" type="presOf" srcId="{0D5583A1-CF2E-4D84-AA10-C325D67B0884}" destId="{759457CE-B843-46E0-A566-D9C37C717AB4}" srcOrd="0" destOrd="0" presId="urn:microsoft.com/office/officeart/2005/8/layout/equation1"/>
    <dgm:cxn modelId="{99761A6F-66CA-4C21-8494-FDF33E5B47B9}" srcId="{22BC0A88-4612-4953-82FE-1031D6030976}" destId="{12BF969A-B331-424A-9E4F-F9C8FD0C3CF5}" srcOrd="0" destOrd="0" parTransId="{8780939E-1590-4EBD-BC4B-880AFD21F3CF}" sibTransId="{0D5583A1-CF2E-4D84-AA10-C325D67B0884}"/>
    <dgm:cxn modelId="{157E5796-9946-403B-A6CA-90EE5288C427}" type="presOf" srcId="{22BC0A88-4612-4953-82FE-1031D6030976}" destId="{BD9D9FB1-AF8C-48B8-9F92-F54229CB03D7}" srcOrd="0" destOrd="0" presId="urn:microsoft.com/office/officeart/2005/8/layout/equation1"/>
    <dgm:cxn modelId="{FA71F5DE-C61C-4B33-9688-5E34D60D2250}" srcId="{22BC0A88-4612-4953-82FE-1031D6030976}" destId="{25CAA089-4E00-4FA8-8D4C-25F0EAA51484}" srcOrd="1" destOrd="0" parTransId="{47A69C8A-38C8-409D-8B7E-28AF94FE5F47}" sibTransId="{2E646663-167E-439E-85CF-8BBBAEAE7A22}"/>
    <dgm:cxn modelId="{160E6E61-9AF5-435D-A174-4A084281DFB0}" type="presParOf" srcId="{BD9D9FB1-AF8C-48B8-9F92-F54229CB03D7}" destId="{918FDB35-BE30-4EA3-80ED-E46A9AAD9908}" srcOrd="0" destOrd="0" presId="urn:microsoft.com/office/officeart/2005/8/layout/equation1"/>
    <dgm:cxn modelId="{C9A352B8-0DB0-430D-911E-4E9AE38B15CD}" type="presParOf" srcId="{BD9D9FB1-AF8C-48B8-9F92-F54229CB03D7}" destId="{EB4B1CC4-0BA7-4399-84D6-E99F1EFEE23A}" srcOrd="1" destOrd="0" presId="urn:microsoft.com/office/officeart/2005/8/layout/equation1"/>
    <dgm:cxn modelId="{5773EEAD-D7E6-45D1-8DAF-4ED39BCFE54E}" type="presParOf" srcId="{BD9D9FB1-AF8C-48B8-9F92-F54229CB03D7}" destId="{759457CE-B843-46E0-A566-D9C37C717AB4}" srcOrd="2" destOrd="0" presId="urn:microsoft.com/office/officeart/2005/8/layout/equation1"/>
    <dgm:cxn modelId="{893EB8DF-B6C4-4D0A-956A-AA023BF57080}" type="presParOf" srcId="{BD9D9FB1-AF8C-48B8-9F92-F54229CB03D7}" destId="{468A313A-7551-4952-945B-BCFB0B78AC34}" srcOrd="3" destOrd="0" presId="urn:microsoft.com/office/officeart/2005/8/layout/equation1"/>
    <dgm:cxn modelId="{91D4AD83-6B4E-4F19-A69A-FC080E1D08F9}" type="presParOf" srcId="{BD9D9FB1-AF8C-48B8-9F92-F54229CB03D7}" destId="{5358FDF1-D27D-4C87-BE61-1DBC76CE1BDD}" srcOrd="4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367DA7-9112-4D06-8DEB-C600D6A4DDCF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0D5801B-AFAB-4BC1-A396-587918874A6D}">
      <dgm:prSet/>
      <dgm:spPr/>
      <dgm:t>
        <a:bodyPr/>
        <a:lstStyle/>
        <a:p>
          <a:r>
            <a:rPr lang="en-US"/>
            <a:t>Grade 9 Parents </a:t>
          </a:r>
        </a:p>
        <a:p>
          <a:r>
            <a:rPr lang="en-US"/>
            <a:t>Stay here in the Theatre</a:t>
          </a:r>
        </a:p>
      </dgm:t>
    </dgm:pt>
    <dgm:pt modelId="{C7683397-0D33-48D8-9617-BE7321742469}" type="parTrans" cxnId="{FD3BF7EC-AC35-4793-87A1-93B3AC2CAACC}">
      <dgm:prSet/>
      <dgm:spPr/>
      <dgm:t>
        <a:bodyPr/>
        <a:lstStyle/>
        <a:p>
          <a:endParaRPr lang="en-US"/>
        </a:p>
      </dgm:t>
    </dgm:pt>
    <dgm:pt modelId="{F322DC49-30DC-4B37-BCCD-82505EC4D4D0}" type="sibTrans" cxnId="{FD3BF7EC-AC35-4793-87A1-93B3AC2CAACC}">
      <dgm:prSet/>
      <dgm:spPr/>
      <dgm:t>
        <a:bodyPr/>
        <a:lstStyle/>
        <a:p>
          <a:endParaRPr lang="en-US"/>
        </a:p>
      </dgm:t>
    </dgm:pt>
    <dgm:pt modelId="{4AA9D57B-A53F-4EBF-9090-1A9BA54914D7}">
      <dgm:prSet/>
      <dgm:spPr/>
      <dgm:t>
        <a:bodyPr/>
        <a:lstStyle/>
        <a:p>
          <a:r>
            <a:rPr lang="en-US"/>
            <a:t>Grade 9 Students </a:t>
          </a:r>
        </a:p>
        <a:p>
          <a:r>
            <a:rPr lang="en-US"/>
            <a:t>Media Center</a:t>
          </a:r>
        </a:p>
        <a:p>
          <a:endParaRPr lang="en-US"/>
        </a:p>
      </dgm:t>
    </dgm:pt>
    <dgm:pt modelId="{83FEB7A7-2F0C-4821-819B-202BD59683C1}" type="parTrans" cxnId="{1F98C6AE-09B7-4674-9082-7FF77468C67E}">
      <dgm:prSet/>
      <dgm:spPr/>
      <dgm:t>
        <a:bodyPr/>
        <a:lstStyle/>
        <a:p>
          <a:endParaRPr lang="en-US"/>
        </a:p>
      </dgm:t>
    </dgm:pt>
    <dgm:pt modelId="{19002E6F-8001-4232-82B5-3B329BFD02B1}" type="sibTrans" cxnId="{1F98C6AE-09B7-4674-9082-7FF77468C67E}">
      <dgm:prSet/>
      <dgm:spPr/>
      <dgm:t>
        <a:bodyPr/>
        <a:lstStyle/>
        <a:p>
          <a:endParaRPr lang="en-US"/>
        </a:p>
      </dgm:t>
    </dgm:pt>
    <dgm:pt modelId="{BE14DAED-2B85-409C-B5C9-1308F0D8419B}">
      <dgm:prSet/>
      <dgm:spPr/>
      <dgm:t>
        <a:bodyPr/>
        <a:lstStyle/>
        <a:p>
          <a:r>
            <a:rPr lang="en-US"/>
            <a:t>Grade 10 Parents</a:t>
          </a:r>
        </a:p>
        <a:p>
          <a:r>
            <a:rPr lang="en-US"/>
            <a:t>Teacher’s Auditorium </a:t>
          </a:r>
        </a:p>
      </dgm:t>
    </dgm:pt>
    <dgm:pt modelId="{683DB2AF-0036-40D7-B2FF-D94B633ED7BB}" type="parTrans" cxnId="{6EF32D07-BA31-4294-871A-177F984E7A20}">
      <dgm:prSet/>
      <dgm:spPr/>
      <dgm:t>
        <a:bodyPr/>
        <a:lstStyle/>
        <a:p>
          <a:endParaRPr lang="en-US"/>
        </a:p>
      </dgm:t>
    </dgm:pt>
    <dgm:pt modelId="{C7C08E75-96D4-4311-8DF4-D044B68E13DD}" type="sibTrans" cxnId="{6EF32D07-BA31-4294-871A-177F984E7A20}">
      <dgm:prSet/>
      <dgm:spPr/>
      <dgm:t>
        <a:bodyPr/>
        <a:lstStyle/>
        <a:p>
          <a:endParaRPr lang="en-US"/>
        </a:p>
      </dgm:t>
    </dgm:pt>
    <dgm:pt modelId="{F457CDC0-E909-4505-9DBB-375C13737BA2}">
      <dgm:prSet/>
      <dgm:spPr/>
      <dgm:t>
        <a:bodyPr anchor="t"/>
        <a:lstStyle/>
        <a:p>
          <a:r>
            <a:rPr lang="en-US"/>
            <a:t> Grade 10 Students</a:t>
          </a:r>
        </a:p>
        <a:p>
          <a:r>
            <a:rPr lang="en-US"/>
            <a:t>Cafeteria</a:t>
          </a:r>
        </a:p>
      </dgm:t>
    </dgm:pt>
    <dgm:pt modelId="{B7A18FE7-824B-44FE-9B53-3B9B5A37E038}" type="parTrans" cxnId="{EEEB9CEF-144D-4EAD-A2C6-8674EE4295F2}">
      <dgm:prSet/>
      <dgm:spPr/>
      <dgm:t>
        <a:bodyPr/>
        <a:lstStyle/>
        <a:p>
          <a:endParaRPr lang="en-US"/>
        </a:p>
      </dgm:t>
    </dgm:pt>
    <dgm:pt modelId="{E8CE874A-57E2-4AA0-AFB4-B9AF6477641C}" type="sibTrans" cxnId="{EEEB9CEF-144D-4EAD-A2C6-8674EE4295F2}">
      <dgm:prSet/>
      <dgm:spPr/>
      <dgm:t>
        <a:bodyPr/>
        <a:lstStyle/>
        <a:p>
          <a:endParaRPr lang="en-US"/>
        </a:p>
      </dgm:t>
    </dgm:pt>
    <dgm:pt modelId="{EE9B2886-9422-420B-BE1A-9419B8488AD7}" type="pres">
      <dgm:prSet presAssocID="{AF367DA7-9112-4D06-8DEB-C600D6A4DDCF}" presName="matrix" presStyleCnt="0">
        <dgm:presLayoutVars>
          <dgm:chMax val="1"/>
          <dgm:dir/>
          <dgm:resizeHandles val="exact"/>
        </dgm:presLayoutVars>
      </dgm:prSet>
      <dgm:spPr/>
    </dgm:pt>
    <dgm:pt modelId="{DCD25AD2-4EC9-4834-8718-CFA86462CFFF}" type="pres">
      <dgm:prSet presAssocID="{AF367DA7-9112-4D06-8DEB-C600D6A4DDCF}" presName="diamond" presStyleLbl="bgShp" presStyleIdx="0" presStyleCnt="1"/>
      <dgm:spPr/>
    </dgm:pt>
    <dgm:pt modelId="{57C286A6-2357-45C0-8AA7-A31CDA147D57}" type="pres">
      <dgm:prSet presAssocID="{AF367DA7-9112-4D06-8DEB-C600D6A4DDCF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27EBC25-6900-47EF-A7F6-BC94248EE198}" type="pres">
      <dgm:prSet presAssocID="{AF367DA7-9112-4D06-8DEB-C600D6A4DDCF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A7EEAEF-1E98-4395-A5CD-B9BDE8E638C7}" type="pres">
      <dgm:prSet presAssocID="{AF367DA7-9112-4D06-8DEB-C600D6A4DDCF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46FD4B6-1D74-4EED-AC25-7C7183E47B5D}" type="pres">
      <dgm:prSet presAssocID="{AF367DA7-9112-4D06-8DEB-C600D6A4DDCF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EF32D07-BA31-4294-871A-177F984E7A20}" srcId="{AF367DA7-9112-4D06-8DEB-C600D6A4DDCF}" destId="{BE14DAED-2B85-409C-B5C9-1308F0D8419B}" srcOrd="2" destOrd="0" parTransId="{683DB2AF-0036-40D7-B2FF-D94B633ED7BB}" sibTransId="{C7C08E75-96D4-4311-8DF4-D044B68E13DD}"/>
    <dgm:cxn modelId="{F375DA0B-2A92-4932-85E7-A6FC8A1D7437}" type="presOf" srcId="{4AA9D57B-A53F-4EBF-9090-1A9BA54914D7}" destId="{627EBC25-6900-47EF-A7F6-BC94248EE198}" srcOrd="0" destOrd="0" presId="urn:microsoft.com/office/officeart/2005/8/layout/matrix3"/>
    <dgm:cxn modelId="{4EF1C47A-58A1-41C2-A0BC-F4C2B3762247}" type="presOf" srcId="{AF367DA7-9112-4D06-8DEB-C600D6A4DDCF}" destId="{EE9B2886-9422-420B-BE1A-9419B8488AD7}" srcOrd="0" destOrd="0" presId="urn:microsoft.com/office/officeart/2005/8/layout/matrix3"/>
    <dgm:cxn modelId="{1F98C6AE-09B7-4674-9082-7FF77468C67E}" srcId="{AF367DA7-9112-4D06-8DEB-C600D6A4DDCF}" destId="{4AA9D57B-A53F-4EBF-9090-1A9BA54914D7}" srcOrd="1" destOrd="0" parTransId="{83FEB7A7-2F0C-4821-819B-202BD59683C1}" sibTransId="{19002E6F-8001-4232-82B5-3B329BFD02B1}"/>
    <dgm:cxn modelId="{E28D94C6-40F2-4684-840A-881F91055280}" type="presOf" srcId="{BE14DAED-2B85-409C-B5C9-1308F0D8419B}" destId="{0A7EEAEF-1E98-4395-A5CD-B9BDE8E638C7}" srcOrd="0" destOrd="0" presId="urn:microsoft.com/office/officeart/2005/8/layout/matrix3"/>
    <dgm:cxn modelId="{084014D6-86DF-46FA-84EE-CD07E672AFAB}" type="presOf" srcId="{F457CDC0-E909-4505-9DBB-375C13737BA2}" destId="{B46FD4B6-1D74-4EED-AC25-7C7183E47B5D}" srcOrd="0" destOrd="0" presId="urn:microsoft.com/office/officeart/2005/8/layout/matrix3"/>
    <dgm:cxn modelId="{62676EE1-A1D0-42D8-95A4-13E3E682D797}" type="presOf" srcId="{50D5801B-AFAB-4BC1-A396-587918874A6D}" destId="{57C286A6-2357-45C0-8AA7-A31CDA147D57}" srcOrd="0" destOrd="0" presId="urn:microsoft.com/office/officeart/2005/8/layout/matrix3"/>
    <dgm:cxn modelId="{FD3BF7EC-AC35-4793-87A1-93B3AC2CAACC}" srcId="{AF367DA7-9112-4D06-8DEB-C600D6A4DDCF}" destId="{50D5801B-AFAB-4BC1-A396-587918874A6D}" srcOrd="0" destOrd="0" parTransId="{C7683397-0D33-48D8-9617-BE7321742469}" sibTransId="{F322DC49-30DC-4B37-BCCD-82505EC4D4D0}"/>
    <dgm:cxn modelId="{EEEB9CEF-144D-4EAD-A2C6-8674EE4295F2}" srcId="{AF367DA7-9112-4D06-8DEB-C600D6A4DDCF}" destId="{F457CDC0-E909-4505-9DBB-375C13737BA2}" srcOrd="3" destOrd="0" parTransId="{B7A18FE7-824B-44FE-9B53-3B9B5A37E038}" sibTransId="{E8CE874A-57E2-4AA0-AFB4-B9AF6477641C}"/>
    <dgm:cxn modelId="{C96BF39E-616B-4F32-974C-964CF18944B6}" type="presParOf" srcId="{EE9B2886-9422-420B-BE1A-9419B8488AD7}" destId="{DCD25AD2-4EC9-4834-8718-CFA86462CFFF}" srcOrd="0" destOrd="0" presId="urn:microsoft.com/office/officeart/2005/8/layout/matrix3"/>
    <dgm:cxn modelId="{A226DA1C-35B7-4F4B-A3C7-DFFE2DE10251}" type="presParOf" srcId="{EE9B2886-9422-420B-BE1A-9419B8488AD7}" destId="{57C286A6-2357-45C0-8AA7-A31CDA147D57}" srcOrd="1" destOrd="0" presId="urn:microsoft.com/office/officeart/2005/8/layout/matrix3"/>
    <dgm:cxn modelId="{4CDC1E29-10D9-4CD3-9C78-0F2214E9B681}" type="presParOf" srcId="{EE9B2886-9422-420B-BE1A-9419B8488AD7}" destId="{627EBC25-6900-47EF-A7F6-BC94248EE198}" srcOrd="2" destOrd="0" presId="urn:microsoft.com/office/officeart/2005/8/layout/matrix3"/>
    <dgm:cxn modelId="{965B3E30-1282-412C-BCC8-1AFD697FBC3B}" type="presParOf" srcId="{EE9B2886-9422-420B-BE1A-9419B8488AD7}" destId="{0A7EEAEF-1E98-4395-A5CD-B9BDE8E638C7}" srcOrd="3" destOrd="0" presId="urn:microsoft.com/office/officeart/2005/8/layout/matrix3"/>
    <dgm:cxn modelId="{95E256F6-ADB7-4DF4-974F-521CBD338E36}" type="presParOf" srcId="{EE9B2886-9422-420B-BE1A-9419B8488AD7}" destId="{B46FD4B6-1D74-4EED-AC25-7C7183E47B5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1C8A47-CE74-4BA5-8BF8-B7CE8A07B52C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FC6F004-BC2F-42C1-B255-80B4BB1719E4}" type="pres">
      <dgm:prSet presAssocID="{D71C8A47-CE74-4BA5-8BF8-B7CE8A07B52C}" presName="outerComposite" presStyleCnt="0">
        <dgm:presLayoutVars>
          <dgm:chMax val="5"/>
          <dgm:dir/>
          <dgm:resizeHandles val="exact"/>
        </dgm:presLayoutVars>
      </dgm:prSet>
      <dgm:spPr/>
    </dgm:pt>
    <dgm:pt modelId="{079782BA-8D56-4D40-9DC4-9339268114EC}" type="pres">
      <dgm:prSet presAssocID="{D71C8A47-CE74-4BA5-8BF8-B7CE8A07B52C}" presName="dummyMaxCanvas" presStyleCnt="0">
        <dgm:presLayoutVars/>
      </dgm:prSet>
      <dgm:spPr/>
    </dgm:pt>
  </dgm:ptLst>
  <dgm:cxnLst>
    <dgm:cxn modelId="{2ED81B1A-321F-41A7-BF9C-72083C042EDF}" type="presOf" srcId="{D71C8A47-CE74-4BA5-8BF8-B7CE8A07B52C}" destId="{4FC6F004-BC2F-42C1-B255-80B4BB1719E4}" srcOrd="0" destOrd="0" presId="urn:microsoft.com/office/officeart/2005/8/layout/vProcess5"/>
    <dgm:cxn modelId="{3CF5EC28-E89E-4721-AE30-C2D47C5A4F34}" type="presParOf" srcId="{4FC6F004-BC2F-42C1-B255-80B4BB1719E4}" destId="{079782BA-8D56-4D40-9DC4-9339268114EC}" srcOrd="0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6784B9C-28E4-4417-AA4D-03FB54E080E5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AE0319-899A-4F8E-9584-1AB4506D5ECC}">
      <dgm:prSet phldrT="[Text]"/>
      <dgm:spPr/>
      <dgm:t>
        <a:bodyPr/>
        <a:lstStyle/>
        <a:p>
          <a:r>
            <a:rPr lang="en-US"/>
            <a:t>Thinking Skills</a:t>
          </a:r>
        </a:p>
      </dgm:t>
    </dgm:pt>
    <dgm:pt modelId="{2129CC0A-BA9C-4F08-A349-AA524AF48BBA}" type="parTrans" cxnId="{435B7FEB-0AB2-48B4-90A1-E63CB6CDC7D4}">
      <dgm:prSet/>
      <dgm:spPr/>
      <dgm:t>
        <a:bodyPr/>
        <a:lstStyle/>
        <a:p>
          <a:endParaRPr lang="en-US"/>
        </a:p>
      </dgm:t>
    </dgm:pt>
    <dgm:pt modelId="{FB704092-4329-457E-B7B0-B525C53BE588}" type="sibTrans" cxnId="{435B7FEB-0AB2-48B4-90A1-E63CB6CDC7D4}">
      <dgm:prSet/>
      <dgm:spPr/>
      <dgm:t>
        <a:bodyPr/>
        <a:lstStyle/>
        <a:p>
          <a:endParaRPr lang="en-US"/>
        </a:p>
      </dgm:t>
    </dgm:pt>
    <dgm:pt modelId="{211D450B-378A-4805-9019-40C85C4B4ED5}">
      <dgm:prSet phldrT="[Text]"/>
      <dgm:spPr/>
      <dgm:t>
        <a:bodyPr/>
        <a:lstStyle/>
        <a:p>
          <a:r>
            <a:rPr lang="en-US"/>
            <a:t>Social Skills</a:t>
          </a:r>
        </a:p>
      </dgm:t>
    </dgm:pt>
    <dgm:pt modelId="{B608A9ED-5917-43C0-B41F-E94822C12308}" type="parTrans" cxnId="{A71D0E5A-958A-4431-829D-33E3F1825ACE}">
      <dgm:prSet/>
      <dgm:spPr/>
      <dgm:t>
        <a:bodyPr/>
        <a:lstStyle/>
        <a:p>
          <a:endParaRPr lang="en-US"/>
        </a:p>
      </dgm:t>
    </dgm:pt>
    <dgm:pt modelId="{ABC8DFB6-B534-41F7-AD37-B9FDBBAF8005}" type="sibTrans" cxnId="{A71D0E5A-958A-4431-829D-33E3F1825ACE}">
      <dgm:prSet/>
      <dgm:spPr/>
      <dgm:t>
        <a:bodyPr/>
        <a:lstStyle/>
        <a:p>
          <a:endParaRPr lang="en-US"/>
        </a:p>
      </dgm:t>
    </dgm:pt>
    <dgm:pt modelId="{6F548E7F-7592-4289-9EB7-8B73F8FD1CD1}">
      <dgm:prSet phldrT="[Text]"/>
      <dgm:spPr/>
      <dgm:t>
        <a:bodyPr/>
        <a:lstStyle/>
        <a:p>
          <a:r>
            <a:rPr lang="en-US"/>
            <a:t>Self-Management Skills</a:t>
          </a:r>
        </a:p>
      </dgm:t>
    </dgm:pt>
    <dgm:pt modelId="{E8075C80-8A8C-4B6C-B8D0-812CEE3C5F43}" type="parTrans" cxnId="{4DA17655-6D4E-4E64-8524-14E8010CE2E4}">
      <dgm:prSet/>
      <dgm:spPr/>
      <dgm:t>
        <a:bodyPr/>
        <a:lstStyle/>
        <a:p>
          <a:endParaRPr lang="en-US"/>
        </a:p>
      </dgm:t>
    </dgm:pt>
    <dgm:pt modelId="{9D408950-6BCF-4E87-B5CE-2369F85C086D}" type="sibTrans" cxnId="{4DA17655-6D4E-4E64-8524-14E8010CE2E4}">
      <dgm:prSet/>
      <dgm:spPr/>
      <dgm:t>
        <a:bodyPr/>
        <a:lstStyle/>
        <a:p>
          <a:endParaRPr lang="en-US"/>
        </a:p>
      </dgm:t>
    </dgm:pt>
    <dgm:pt modelId="{949488B0-794A-4A88-9C05-A97971E7B2E7}">
      <dgm:prSet phldrT="[Text]"/>
      <dgm:spPr/>
      <dgm:t>
        <a:bodyPr/>
        <a:lstStyle/>
        <a:p>
          <a:r>
            <a:rPr lang="en-US"/>
            <a:t>Research Skills</a:t>
          </a:r>
        </a:p>
      </dgm:t>
    </dgm:pt>
    <dgm:pt modelId="{78173FBF-2D08-4C20-8BCC-A820F58E0865}" type="parTrans" cxnId="{93693BC8-8C5C-4377-8554-C6C46DB06D8B}">
      <dgm:prSet/>
      <dgm:spPr/>
      <dgm:t>
        <a:bodyPr/>
        <a:lstStyle/>
        <a:p>
          <a:endParaRPr lang="en-US"/>
        </a:p>
      </dgm:t>
    </dgm:pt>
    <dgm:pt modelId="{68A68E74-58CF-444E-99F1-D3E8A76F0987}" type="sibTrans" cxnId="{93693BC8-8C5C-4377-8554-C6C46DB06D8B}">
      <dgm:prSet/>
      <dgm:spPr/>
      <dgm:t>
        <a:bodyPr/>
        <a:lstStyle/>
        <a:p>
          <a:endParaRPr lang="en-US"/>
        </a:p>
      </dgm:t>
    </dgm:pt>
    <dgm:pt modelId="{4D73C6EC-1AEE-4ECD-9BA8-D927DD15B3F0}">
      <dgm:prSet phldrT="[Text]"/>
      <dgm:spPr/>
      <dgm:t>
        <a:bodyPr/>
        <a:lstStyle/>
        <a:p>
          <a:r>
            <a:rPr lang="en-US"/>
            <a:t>Communication Skills</a:t>
          </a:r>
        </a:p>
      </dgm:t>
    </dgm:pt>
    <dgm:pt modelId="{1BBD7E57-EC05-47F0-AC83-F7D7E85A8F40}" type="parTrans" cxnId="{B9C8C39F-C1A0-40C7-B757-BA71B2EB15C1}">
      <dgm:prSet/>
      <dgm:spPr/>
      <dgm:t>
        <a:bodyPr/>
        <a:lstStyle/>
        <a:p>
          <a:endParaRPr lang="en-US"/>
        </a:p>
      </dgm:t>
    </dgm:pt>
    <dgm:pt modelId="{7740D69D-EEC8-4390-B7BB-C9F6D15D96DD}" type="sibTrans" cxnId="{B9C8C39F-C1A0-40C7-B757-BA71B2EB15C1}">
      <dgm:prSet/>
      <dgm:spPr/>
      <dgm:t>
        <a:bodyPr/>
        <a:lstStyle/>
        <a:p>
          <a:endParaRPr lang="en-US"/>
        </a:p>
      </dgm:t>
    </dgm:pt>
    <dgm:pt modelId="{43BCDEE4-0AD9-4739-B44B-24076504885D}" type="pres">
      <dgm:prSet presAssocID="{56784B9C-28E4-4417-AA4D-03FB54E080E5}" presName="cycle" presStyleCnt="0">
        <dgm:presLayoutVars>
          <dgm:dir/>
          <dgm:resizeHandles val="exact"/>
        </dgm:presLayoutVars>
      </dgm:prSet>
      <dgm:spPr/>
    </dgm:pt>
    <dgm:pt modelId="{B3B923B3-B510-4FE4-9DD6-757A628A1F5A}" type="pres">
      <dgm:prSet presAssocID="{BEAE0319-899A-4F8E-9584-1AB4506D5ECC}" presName="node" presStyleLbl="node1" presStyleIdx="0" presStyleCnt="5" custScaleX="83698">
        <dgm:presLayoutVars>
          <dgm:bulletEnabled val="1"/>
        </dgm:presLayoutVars>
      </dgm:prSet>
      <dgm:spPr/>
    </dgm:pt>
    <dgm:pt modelId="{EB782D0F-CF0B-4DE7-88E8-305FA92DEFC7}" type="pres">
      <dgm:prSet presAssocID="{BEAE0319-899A-4F8E-9584-1AB4506D5ECC}" presName="spNode" presStyleCnt="0"/>
      <dgm:spPr/>
    </dgm:pt>
    <dgm:pt modelId="{D82AE1AF-2518-48BB-A012-486C99146875}" type="pres">
      <dgm:prSet presAssocID="{FB704092-4329-457E-B7B0-B525C53BE588}" presName="sibTrans" presStyleLbl="sibTrans1D1" presStyleIdx="0" presStyleCnt="5"/>
      <dgm:spPr/>
    </dgm:pt>
    <dgm:pt modelId="{0F0C518C-5397-40B9-9E38-DE29C31F6AA3}" type="pres">
      <dgm:prSet presAssocID="{949488B0-794A-4A88-9C05-A97971E7B2E7}" presName="node" presStyleLbl="node1" presStyleIdx="1" presStyleCnt="5" custScaleX="83867">
        <dgm:presLayoutVars>
          <dgm:bulletEnabled val="1"/>
        </dgm:presLayoutVars>
      </dgm:prSet>
      <dgm:spPr/>
    </dgm:pt>
    <dgm:pt modelId="{EC876467-DEB3-4A40-BFAA-148683B4CC22}" type="pres">
      <dgm:prSet presAssocID="{949488B0-794A-4A88-9C05-A97971E7B2E7}" presName="spNode" presStyleCnt="0"/>
      <dgm:spPr/>
    </dgm:pt>
    <dgm:pt modelId="{AEFA63E3-AD37-44DC-B677-74470B3A2B1F}" type="pres">
      <dgm:prSet presAssocID="{68A68E74-58CF-444E-99F1-D3E8A76F0987}" presName="sibTrans" presStyleLbl="sibTrans1D1" presStyleIdx="1" presStyleCnt="5"/>
      <dgm:spPr/>
    </dgm:pt>
    <dgm:pt modelId="{D8C84942-17B5-4D9A-B4C1-897D6CB6D0B9}" type="pres">
      <dgm:prSet presAssocID="{4D73C6EC-1AEE-4ECD-9BA8-D927DD15B3F0}" presName="node" presStyleLbl="node1" presStyleIdx="2" presStyleCnt="5" custScaleX="71491">
        <dgm:presLayoutVars>
          <dgm:bulletEnabled val="1"/>
        </dgm:presLayoutVars>
      </dgm:prSet>
      <dgm:spPr/>
    </dgm:pt>
    <dgm:pt modelId="{2A27A091-AE70-4C0E-A216-11C2DB59DBBC}" type="pres">
      <dgm:prSet presAssocID="{4D73C6EC-1AEE-4ECD-9BA8-D927DD15B3F0}" presName="spNode" presStyleCnt="0"/>
      <dgm:spPr/>
    </dgm:pt>
    <dgm:pt modelId="{396BF584-1A08-473D-BC5D-F6BB207B4823}" type="pres">
      <dgm:prSet presAssocID="{7740D69D-EEC8-4390-B7BB-C9F6D15D96DD}" presName="sibTrans" presStyleLbl="sibTrans1D1" presStyleIdx="2" presStyleCnt="5"/>
      <dgm:spPr/>
    </dgm:pt>
    <dgm:pt modelId="{ED41F7F3-9558-4D78-915D-D559F384F804}" type="pres">
      <dgm:prSet presAssocID="{211D450B-378A-4805-9019-40C85C4B4ED5}" presName="node" presStyleLbl="node1" presStyleIdx="3" presStyleCnt="5" custScaleX="84615">
        <dgm:presLayoutVars>
          <dgm:bulletEnabled val="1"/>
        </dgm:presLayoutVars>
      </dgm:prSet>
      <dgm:spPr/>
    </dgm:pt>
    <dgm:pt modelId="{F5F57519-2E56-4BB1-B8FF-8019BEB6B01A}" type="pres">
      <dgm:prSet presAssocID="{211D450B-378A-4805-9019-40C85C4B4ED5}" presName="spNode" presStyleCnt="0"/>
      <dgm:spPr/>
    </dgm:pt>
    <dgm:pt modelId="{046B389C-1961-414F-9286-2E024B9DF4D8}" type="pres">
      <dgm:prSet presAssocID="{ABC8DFB6-B534-41F7-AD37-B9FDBBAF8005}" presName="sibTrans" presStyleLbl="sibTrans1D1" presStyleIdx="3" presStyleCnt="5"/>
      <dgm:spPr/>
    </dgm:pt>
    <dgm:pt modelId="{C210A678-67D6-4EDC-8EA1-41BC3D46C822}" type="pres">
      <dgm:prSet presAssocID="{6F548E7F-7592-4289-9EB7-8B73F8FD1CD1}" presName="node" presStyleLbl="node1" presStyleIdx="4" presStyleCnt="5" custScaleX="82422">
        <dgm:presLayoutVars>
          <dgm:bulletEnabled val="1"/>
        </dgm:presLayoutVars>
      </dgm:prSet>
      <dgm:spPr/>
    </dgm:pt>
    <dgm:pt modelId="{51816025-1DBA-4F4E-AC1F-6CE5B7D23124}" type="pres">
      <dgm:prSet presAssocID="{6F548E7F-7592-4289-9EB7-8B73F8FD1CD1}" presName="spNode" presStyleCnt="0"/>
      <dgm:spPr/>
    </dgm:pt>
    <dgm:pt modelId="{F430832A-C5EE-4601-9819-CC799AD05F2A}" type="pres">
      <dgm:prSet presAssocID="{9D408950-6BCF-4E87-B5CE-2369F85C086D}" presName="sibTrans" presStyleLbl="sibTrans1D1" presStyleIdx="4" presStyleCnt="5"/>
      <dgm:spPr/>
    </dgm:pt>
  </dgm:ptLst>
  <dgm:cxnLst>
    <dgm:cxn modelId="{D799F435-81B1-40DE-BF14-4DC730FD411B}" type="presOf" srcId="{9D408950-6BCF-4E87-B5CE-2369F85C086D}" destId="{F430832A-C5EE-4601-9819-CC799AD05F2A}" srcOrd="0" destOrd="0" presId="urn:microsoft.com/office/officeart/2005/8/layout/cycle6"/>
    <dgm:cxn modelId="{E299843A-9081-43D4-AB5B-9C2B232AFFBF}" type="presOf" srcId="{4D73C6EC-1AEE-4ECD-9BA8-D927DD15B3F0}" destId="{D8C84942-17B5-4D9A-B4C1-897D6CB6D0B9}" srcOrd="0" destOrd="0" presId="urn:microsoft.com/office/officeart/2005/8/layout/cycle6"/>
    <dgm:cxn modelId="{4DA17655-6D4E-4E64-8524-14E8010CE2E4}" srcId="{56784B9C-28E4-4417-AA4D-03FB54E080E5}" destId="{6F548E7F-7592-4289-9EB7-8B73F8FD1CD1}" srcOrd="4" destOrd="0" parTransId="{E8075C80-8A8C-4B6C-B8D0-812CEE3C5F43}" sibTransId="{9D408950-6BCF-4E87-B5CE-2369F85C086D}"/>
    <dgm:cxn modelId="{A71D0E5A-958A-4431-829D-33E3F1825ACE}" srcId="{56784B9C-28E4-4417-AA4D-03FB54E080E5}" destId="{211D450B-378A-4805-9019-40C85C4B4ED5}" srcOrd="3" destOrd="0" parTransId="{B608A9ED-5917-43C0-B41F-E94822C12308}" sibTransId="{ABC8DFB6-B534-41F7-AD37-B9FDBBAF8005}"/>
    <dgm:cxn modelId="{D503547F-055F-41E5-A84F-BD06E1F486B3}" type="presOf" srcId="{FB704092-4329-457E-B7B0-B525C53BE588}" destId="{D82AE1AF-2518-48BB-A012-486C99146875}" srcOrd="0" destOrd="0" presId="urn:microsoft.com/office/officeart/2005/8/layout/cycle6"/>
    <dgm:cxn modelId="{5826D89C-79D2-4F43-AD02-F576C2462ACB}" type="presOf" srcId="{7740D69D-EEC8-4390-B7BB-C9F6D15D96DD}" destId="{396BF584-1A08-473D-BC5D-F6BB207B4823}" srcOrd="0" destOrd="0" presId="urn:microsoft.com/office/officeart/2005/8/layout/cycle6"/>
    <dgm:cxn modelId="{B9C8C39F-C1A0-40C7-B757-BA71B2EB15C1}" srcId="{56784B9C-28E4-4417-AA4D-03FB54E080E5}" destId="{4D73C6EC-1AEE-4ECD-9BA8-D927DD15B3F0}" srcOrd="2" destOrd="0" parTransId="{1BBD7E57-EC05-47F0-AC83-F7D7E85A8F40}" sibTransId="{7740D69D-EEC8-4390-B7BB-C9F6D15D96DD}"/>
    <dgm:cxn modelId="{241F13AE-6503-4FAD-AAE2-944B942683DD}" type="presOf" srcId="{BEAE0319-899A-4F8E-9584-1AB4506D5ECC}" destId="{B3B923B3-B510-4FE4-9DD6-757A628A1F5A}" srcOrd="0" destOrd="0" presId="urn:microsoft.com/office/officeart/2005/8/layout/cycle6"/>
    <dgm:cxn modelId="{B48385C4-C38C-44F1-976E-7B376159001C}" type="presOf" srcId="{56784B9C-28E4-4417-AA4D-03FB54E080E5}" destId="{43BCDEE4-0AD9-4739-B44B-24076504885D}" srcOrd="0" destOrd="0" presId="urn:microsoft.com/office/officeart/2005/8/layout/cycle6"/>
    <dgm:cxn modelId="{93693BC8-8C5C-4377-8554-C6C46DB06D8B}" srcId="{56784B9C-28E4-4417-AA4D-03FB54E080E5}" destId="{949488B0-794A-4A88-9C05-A97971E7B2E7}" srcOrd="1" destOrd="0" parTransId="{78173FBF-2D08-4C20-8BCC-A820F58E0865}" sibTransId="{68A68E74-58CF-444E-99F1-D3E8A76F0987}"/>
    <dgm:cxn modelId="{36376FCB-E405-491B-82F4-A9C54256CAB4}" type="presOf" srcId="{68A68E74-58CF-444E-99F1-D3E8A76F0987}" destId="{AEFA63E3-AD37-44DC-B677-74470B3A2B1F}" srcOrd="0" destOrd="0" presId="urn:microsoft.com/office/officeart/2005/8/layout/cycle6"/>
    <dgm:cxn modelId="{3BD40ED2-E38E-4038-8FEC-A0F9E4EC00A5}" type="presOf" srcId="{6F548E7F-7592-4289-9EB7-8B73F8FD1CD1}" destId="{C210A678-67D6-4EDC-8EA1-41BC3D46C822}" srcOrd="0" destOrd="0" presId="urn:microsoft.com/office/officeart/2005/8/layout/cycle6"/>
    <dgm:cxn modelId="{422007D8-A87D-420F-A9AE-216FDA86EF00}" type="presOf" srcId="{211D450B-378A-4805-9019-40C85C4B4ED5}" destId="{ED41F7F3-9558-4D78-915D-D559F384F804}" srcOrd="0" destOrd="0" presId="urn:microsoft.com/office/officeart/2005/8/layout/cycle6"/>
    <dgm:cxn modelId="{9C15EBE3-2E5E-46A3-AC31-254CD7D8BDCE}" type="presOf" srcId="{ABC8DFB6-B534-41F7-AD37-B9FDBBAF8005}" destId="{046B389C-1961-414F-9286-2E024B9DF4D8}" srcOrd="0" destOrd="0" presId="urn:microsoft.com/office/officeart/2005/8/layout/cycle6"/>
    <dgm:cxn modelId="{435B7FEB-0AB2-48B4-90A1-E63CB6CDC7D4}" srcId="{56784B9C-28E4-4417-AA4D-03FB54E080E5}" destId="{BEAE0319-899A-4F8E-9584-1AB4506D5ECC}" srcOrd="0" destOrd="0" parTransId="{2129CC0A-BA9C-4F08-A349-AA524AF48BBA}" sibTransId="{FB704092-4329-457E-B7B0-B525C53BE588}"/>
    <dgm:cxn modelId="{6D8877F6-CD9E-4B61-A77B-9BA729275324}" type="presOf" srcId="{949488B0-794A-4A88-9C05-A97971E7B2E7}" destId="{0F0C518C-5397-40B9-9E38-DE29C31F6AA3}" srcOrd="0" destOrd="0" presId="urn:microsoft.com/office/officeart/2005/8/layout/cycle6"/>
    <dgm:cxn modelId="{A1761330-0526-4006-90E8-CEDCBEE3B5E4}" type="presParOf" srcId="{43BCDEE4-0AD9-4739-B44B-24076504885D}" destId="{B3B923B3-B510-4FE4-9DD6-757A628A1F5A}" srcOrd="0" destOrd="0" presId="urn:microsoft.com/office/officeart/2005/8/layout/cycle6"/>
    <dgm:cxn modelId="{F845008B-F799-482A-B326-1F7919C858EF}" type="presParOf" srcId="{43BCDEE4-0AD9-4739-B44B-24076504885D}" destId="{EB782D0F-CF0B-4DE7-88E8-305FA92DEFC7}" srcOrd="1" destOrd="0" presId="urn:microsoft.com/office/officeart/2005/8/layout/cycle6"/>
    <dgm:cxn modelId="{70870091-7AB8-4AD2-9BB1-4DFE2F984350}" type="presParOf" srcId="{43BCDEE4-0AD9-4739-B44B-24076504885D}" destId="{D82AE1AF-2518-48BB-A012-486C99146875}" srcOrd="2" destOrd="0" presId="urn:microsoft.com/office/officeart/2005/8/layout/cycle6"/>
    <dgm:cxn modelId="{48460A6C-0C85-4EF2-90E0-FBB99AF7895B}" type="presParOf" srcId="{43BCDEE4-0AD9-4739-B44B-24076504885D}" destId="{0F0C518C-5397-40B9-9E38-DE29C31F6AA3}" srcOrd="3" destOrd="0" presId="urn:microsoft.com/office/officeart/2005/8/layout/cycle6"/>
    <dgm:cxn modelId="{60A09688-83A1-43E6-B2C9-5B6964E5EC10}" type="presParOf" srcId="{43BCDEE4-0AD9-4739-B44B-24076504885D}" destId="{EC876467-DEB3-4A40-BFAA-148683B4CC22}" srcOrd="4" destOrd="0" presId="urn:microsoft.com/office/officeart/2005/8/layout/cycle6"/>
    <dgm:cxn modelId="{BA964C04-C4CA-4A96-A8C7-339DEB077AE4}" type="presParOf" srcId="{43BCDEE4-0AD9-4739-B44B-24076504885D}" destId="{AEFA63E3-AD37-44DC-B677-74470B3A2B1F}" srcOrd="5" destOrd="0" presId="urn:microsoft.com/office/officeart/2005/8/layout/cycle6"/>
    <dgm:cxn modelId="{6B6F355B-8969-45ED-991D-69000176E58F}" type="presParOf" srcId="{43BCDEE4-0AD9-4739-B44B-24076504885D}" destId="{D8C84942-17B5-4D9A-B4C1-897D6CB6D0B9}" srcOrd="6" destOrd="0" presId="urn:microsoft.com/office/officeart/2005/8/layout/cycle6"/>
    <dgm:cxn modelId="{7E40DAF8-51E8-4CB8-98E2-D6175DF1F87A}" type="presParOf" srcId="{43BCDEE4-0AD9-4739-B44B-24076504885D}" destId="{2A27A091-AE70-4C0E-A216-11C2DB59DBBC}" srcOrd="7" destOrd="0" presId="urn:microsoft.com/office/officeart/2005/8/layout/cycle6"/>
    <dgm:cxn modelId="{4144B5AB-10E9-4D76-89DD-5674ADE7E430}" type="presParOf" srcId="{43BCDEE4-0AD9-4739-B44B-24076504885D}" destId="{396BF584-1A08-473D-BC5D-F6BB207B4823}" srcOrd="8" destOrd="0" presId="urn:microsoft.com/office/officeart/2005/8/layout/cycle6"/>
    <dgm:cxn modelId="{E88DAE94-F589-4BA7-A2F5-FB1796235EB4}" type="presParOf" srcId="{43BCDEE4-0AD9-4739-B44B-24076504885D}" destId="{ED41F7F3-9558-4D78-915D-D559F384F804}" srcOrd="9" destOrd="0" presId="urn:microsoft.com/office/officeart/2005/8/layout/cycle6"/>
    <dgm:cxn modelId="{05A3FACE-482A-4CA4-81EF-7E09C691EF5C}" type="presParOf" srcId="{43BCDEE4-0AD9-4739-B44B-24076504885D}" destId="{F5F57519-2E56-4BB1-B8FF-8019BEB6B01A}" srcOrd="10" destOrd="0" presId="urn:microsoft.com/office/officeart/2005/8/layout/cycle6"/>
    <dgm:cxn modelId="{6AD09DAC-B803-4059-BF31-631FF66D33C0}" type="presParOf" srcId="{43BCDEE4-0AD9-4739-B44B-24076504885D}" destId="{046B389C-1961-414F-9286-2E024B9DF4D8}" srcOrd="11" destOrd="0" presId="urn:microsoft.com/office/officeart/2005/8/layout/cycle6"/>
    <dgm:cxn modelId="{63EB0B1C-12F9-4802-A0E9-ADDEA11DD697}" type="presParOf" srcId="{43BCDEE4-0AD9-4739-B44B-24076504885D}" destId="{C210A678-67D6-4EDC-8EA1-41BC3D46C822}" srcOrd="12" destOrd="0" presId="urn:microsoft.com/office/officeart/2005/8/layout/cycle6"/>
    <dgm:cxn modelId="{7D0E553C-DC30-4211-84FA-871CBCC8CA29}" type="presParOf" srcId="{43BCDEE4-0AD9-4739-B44B-24076504885D}" destId="{51816025-1DBA-4F4E-AC1F-6CE5B7D23124}" srcOrd="13" destOrd="0" presId="urn:microsoft.com/office/officeart/2005/8/layout/cycle6"/>
    <dgm:cxn modelId="{E0EBC623-B767-4B88-BB05-5B6B7C5AABBF}" type="presParOf" srcId="{43BCDEE4-0AD9-4739-B44B-24076504885D}" destId="{F430832A-C5EE-4601-9819-CC799AD05F2A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B656B0-26FC-4E60-BDFE-4AC10CD3D331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CD5401-D276-47FF-8230-07CB8268D1D1}">
      <dgm:prSet phldrT="[Text]"/>
      <dgm:spPr/>
      <dgm:t>
        <a:bodyPr/>
        <a:lstStyle/>
        <a:p>
          <a:r>
            <a:rPr lang="en-US"/>
            <a:t>Inquiry</a:t>
          </a:r>
        </a:p>
      </dgm:t>
    </dgm:pt>
    <dgm:pt modelId="{289E6F69-F919-4975-BF44-A9B46911B5BE}" type="parTrans" cxnId="{D930C2DE-A955-498D-AC18-5C1666C1BC68}">
      <dgm:prSet/>
      <dgm:spPr/>
      <dgm:t>
        <a:bodyPr/>
        <a:lstStyle/>
        <a:p>
          <a:endParaRPr lang="en-US"/>
        </a:p>
      </dgm:t>
    </dgm:pt>
    <dgm:pt modelId="{FA89D15A-003B-4CFF-907C-502E19357BC7}" type="sibTrans" cxnId="{D930C2DE-A955-498D-AC18-5C1666C1BC68}">
      <dgm:prSet/>
      <dgm:spPr/>
      <dgm:t>
        <a:bodyPr/>
        <a:lstStyle/>
        <a:p>
          <a:endParaRPr lang="en-US"/>
        </a:p>
      </dgm:t>
    </dgm:pt>
    <dgm:pt modelId="{6934A11D-6773-4426-9C7A-75360635BC73}">
      <dgm:prSet phldrT="[Text]"/>
      <dgm:spPr/>
      <dgm:t>
        <a:bodyPr/>
        <a:lstStyle/>
        <a:p>
          <a:r>
            <a:rPr lang="en-US"/>
            <a:t>Developed in Local &amp; Global Contexts</a:t>
          </a:r>
        </a:p>
      </dgm:t>
    </dgm:pt>
    <dgm:pt modelId="{A242725A-F8B1-4651-A41F-22B17E4640FA}" type="parTrans" cxnId="{62D01C73-4180-4343-85E5-E518ED0EB60D}">
      <dgm:prSet/>
      <dgm:spPr/>
      <dgm:t>
        <a:bodyPr/>
        <a:lstStyle/>
        <a:p>
          <a:endParaRPr lang="en-US"/>
        </a:p>
      </dgm:t>
    </dgm:pt>
    <dgm:pt modelId="{D25A8E78-6C0A-4A65-881B-8997FD4C917D}" type="sibTrans" cxnId="{62D01C73-4180-4343-85E5-E518ED0EB60D}">
      <dgm:prSet/>
      <dgm:spPr/>
      <dgm:t>
        <a:bodyPr/>
        <a:lstStyle/>
        <a:p>
          <a:endParaRPr lang="en-US"/>
        </a:p>
      </dgm:t>
    </dgm:pt>
    <dgm:pt modelId="{9032144D-2009-47AA-9BAD-E7E65FF96E11}">
      <dgm:prSet phldrT="[Text]"/>
      <dgm:spPr/>
      <dgm:t>
        <a:bodyPr/>
        <a:lstStyle/>
        <a:p>
          <a:r>
            <a:rPr lang="en-US"/>
            <a:t>Designed to remove Barriers	</a:t>
          </a:r>
        </a:p>
        <a:p>
          <a:endParaRPr lang="en-US"/>
        </a:p>
      </dgm:t>
    </dgm:pt>
    <dgm:pt modelId="{ACE4FB14-C444-4630-9973-F2F94E884616}" type="parTrans" cxnId="{43590171-3FBF-4170-BBC5-07E2A2226675}">
      <dgm:prSet/>
      <dgm:spPr/>
      <dgm:t>
        <a:bodyPr/>
        <a:lstStyle/>
        <a:p>
          <a:endParaRPr lang="en-US"/>
        </a:p>
      </dgm:t>
    </dgm:pt>
    <dgm:pt modelId="{04369F04-8FBC-4800-8042-3F509BF85E6B}" type="sibTrans" cxnId="{43590171-3FBF-4170-BBC5-07E2A2226675}">
      <dgm:prSet/>
      <dgm:spPr/>
      <dgm:t>
        <a:bodyPr/>
        <a:lstStyle/>
        <a:p>
          <a:endParaRPr lang="en-US"/>
        </a:p>
      </dgm:t>
    </dgm:pt>
    <dgm:pt modelId="{FCBC8A6C-2E0D-473E-9359-66146BFEA621}">
      <dgm:prSet phldrT="[Text]"/>
      <dgm:spPr/>
      <dgm:t>
        <a:bodyPr/>
        <a:lstStyle/>
        <a:p>
          <a:r>
            <a:rPr lang="en-US"/>
            <a:t>Focus on Teamwork &amp; Collaboration</a:t>
          </a:r>
        </a:p>
      </dgm:t>
    </dgm:pt>
    <dgm:pt modelId="{3AC98417-1326-46E4-88C7-F4EC88ACB7D1}" type="parTrans" cxnId="{0124B1A5-83B4-4A3C-AE0E-5E0742EF009A}">
      <dgm:prSet/>
      <dgm:spPr/>
      <dgm:t>
        <a:bodyPr/>
        <a:lstStyle/>
        <a:p>
          <a:endParaRPr lang="en-US"/>
        </a:p>
      </dgm:t>
    </dgm:pt>
    <dgm:pt modelId="{E04B96A2-3A48-4625-94A9-CBF30F694BD2}" type="sibTrans" cxnId="{0124B1A5-83B4-4A3C-AE0E-5E0742EF009A}">
      <dgm:prSet/>
      <dgm:spPr/>
      <dgm:t>
        <a:bodyPr/>
        <a:lstStyle/>
        <a:p>
          <a:endParaRPr lang="en-US"/>
        </a:p>
      </dgm:t>
    </dgm:pt>
    <dgm:pt modelId="{93DA4F9E-4114-4683-87FE-5A32A5531A66}">
      <dgm:prSet phldrT="[Text]"/>
      <dgm:spPr/>
      <dgm:t>
        <a:bodyPr/>
        <a:lstStyle/>
        <a:p>
          <a:r>
            <a:rPr lang="en-US"/>
            <a:t>Conceptual Understanding</a:t>
          </a:r>
        </a:p>
      </dgm:t>
    </dgm:pt>
    <dgm:pt modelId="{80FA0EA3-4431-4372-951C-760CD753ADFE}" type="parTrans" cxnId="{1614E9C5-BEE6-4FC6-9FCA-3632F4A55811}">
      <dgm:prSet/>
      <dgm:spPr/>
      <dgm:t>
        <a:bodyPr/>
        <a:lstStyle/>
        <a:p>
          <a:endParaRPr lang="en-US"/>
        </a:p>
      </dgm:t>
    </dgm:pt>
    <dgm:pt modelId="{7ADF06B3-3F9A-41DF-AF9D-6E4048422B17}" type="sibTrans" cxnId="{1614E9C5-BEE6-4FC6-9FCA-3632F4A55811}">
      <dgm:prSet/>
      <dgm:spPr/>
      <dgm:t>
        <a:bodyPr/>
        <a:lstStyle/>
        <a:p>
          <a:endParaRPr lang="en-US"/>
        </a:p>
      </dgm:t>
    </dgm:pt>
    <dgm:pt modelId="{5F0CE93F-AB3C-42DC-A50F-A569469B1299}">
      <dgm:prSet phldrT="[Text]"/>
      <dgm:spPr/>
      <dgm:t>
        <a:bodyPr/>
        <a:lstStyle/>
        <a:p>
          <a:r>
            <a:rPr lang="en-US"/>
            <a:t>Informed by Assessment</a:t>
          </a:r>
        </a:p>
      </dgm:t>
    </dgm:pt>
    <dgm:pt modelId="{D2EA92ED-62EB-45EA-9D68-B1910FC33C11}" type="parTrans" cxnId="{FE2416DF-3703-497D-A4FF-A38EC6B572D1}">
      <dgm:prSet/>
      <dgm:spPr/>
      <dgm:t>
        <a:bodyPr/>
        <a:lstStyle/>
        <a:p>
          <a:endParaRPr lang="en-US"/>
        </a:p>
      </dgm:t>
    </dgm:pt>
    <dgm:pt modelId="{A06B9B63-2EE0-49D4-BC2D-110FBDA1AAF4}" type="sibTrans" cxnId="{FE2416DF-3703-497D-A4FF-A38EC6B572D1}">
      <dgm:prSet/>
      <dgm:spPr/>
      <dgm:t>
        <a:bodyPr/>
        <a:lstStyle/>
        <a:p>
          <a:endParaRPr lang="en-US"/>
        </a:p>
      </dgm:t>
    </dgm:pt>
    <dgm:pt modelId="{8E418AAF-6180-41A5-9F9E-46B103664C7C}" type="pres">
      <dgm:prSet presAssocID="{7DB656B0-26FC-4E60-BDFE-4AC10CD3D331}" presName="cycle" presStyleCnt="0">
        <dgm:presLayoutVars>
          <dgm:dir/>
          <dgm:resizeHandles val="exact"/>
        </dgm:presLayoutVars>
      </dgm:prSet>
      <dgm:spPr/>
    </dgm:pt>
    <dgm:pt modelId="{3B5D54A9-B88A-4A5C-B1FA-21D47625655A}" type="pres">
      <dgm:prSet presAssocID="{FACD5401-D276-47FF-8230-07CB8268D1D1}" presName="node" presStyleLbl="node1" presStyleIdx="0" presStyleCnt="6">
        <dgm:presLayoutVars>
          <dgm:bulletEnabled val="1"/>
        </dgm:presLayoutVars>
      </dgm:prSet>
      <dgm:spPr/>
    </dgm:pt>
    <dgm:pt modelId="{B1672279-C66C-472C-BF02-60334A2E040D}" type="pres">
      <dgm:prSet presAssocID="{FACD5401-D276-47FF-8230-07CB8268D1D1}" presName="spNode" presStyleCnt="0"/>
      <dgm:spPr/>
    </dgm:pt>
    <dgm:pt modelId="{68700E97-5852-4BA9-AC71-CE8B00FE5778}" type="pres">
      <dgm:prSet presAssocID="{FA89D15A-003B-4CFF-907C-502E19357BC7}" presName="sibTrans" presStyleLbl="sibTrans1D1" presStyleIdx="0" presStyleCnt="6"/>
      <dgm:spPr/>
    </dgm:pt>
    <dgm:pt modelId="{2A0357B7-40E2-44AA-AD8B-0200FD2C31DC}" type="pres">
      <dgm:prSet presAssocID="{6934A11D-6773-4426-9C7A-75360635BC73}" presName="node" presStyleLbl="node1" presStyleIdx="1" presStyleCnt="6">
        <dgm:presLayoutVars>
          <dgm:bulletEnabled val="1"/>
        </dgm:presLayoutVars>
      </dgm:prSet>
      <dgm:spPr/>
    </dgm:pt>
    <dgm:pt modelId="{9636F419-F711-4A2E-9770-B283AAFD9FAC}" type="pres">
      <dgm:prSet presAssocID="{6934A11D-6773-4426-9C7A-75360635BC73}" presName="spNode" presStyleCnt="0"/>
      <dgm:spPr/>
    </dgm:pt>
    <dgm:pt modelId="{BB24D70C-A099-44C7-B2B9-AF39C1719BA8}" type="pres">
      <dgm:prSet presAssocID="{D25A8E78-6C0A-4A65-881B-8997FD4C917D}" presName="sibTrans" presStyleLbl="sibTrans1D1" presStyleIdx="1" presStyleCnt="6"/>
      <dgm:spPr/>
    </dgm:pt>
    <dgm:pt modelId="{2A1016E7-6350-47DD-B0E9-C263A52984DB}" type="pres">
      <dgm:prSet presAssocID="{9032144D-2009-47AA-9BAD-E7E65FF96E11}" presName="node" presStyleLbl="node1" presStyleIdx="2" presStyleCnt="6">
        <dgm:presLayoutVars>
          <dgm:bulletEnabled val="1"/>
        </dgm:presLayoutVars>
      </dgm:prSet>
      <dgm:spPr/>
    </dgm:pt>
    <dgm:pt modelId="{FEB9ABAB-2621-4D44-A64B-D2F81C5F3D19}" type="pres">
      <dgm:prSet presAssocID="{9032144D-2009-47AA-9BAD-E7E65FF96E11}" presName="spNode" presStyleCnt="0"/>
      <dgm:spPr/>
    </dgm:pt>
    <dgm:pt modelId="{E87627AB-3FF9-4B03-B74C-10BB4BB9BFE8}" type="pres">
      <dgm:prSet presAssocID="{04369F04-8FBC-4800-8042-3F509BF85E6B}" presName="sibTrans" presStyleLbl="sibTrans1D1" presStyleIdx="2" presStyleCnt="6"/>
      <dgm:spPr/>
    </dgm:pt>
    <dgm:pt modelId="{6038B360-299B-4169-9C61-699CB38711EC}" type="pres">
      <dgm:prSet presAssocID="{FCBC8A6C-2E0D-473E-9359-66146BFEA621}" presName="node" presStyleLbl="node1" presStyleIdx="3" presStyleCnt="6">
        <dgm:presLayoutVars>
          <dgm:bulletEnabled val="1"/>
        </dgm:presLayoutVars>
      </dgm:prSet>
      <dgm:spPr/>
    </dgm:pt>
    <dgm:pt modelId="{D14B8802-A2D8-432C-959F-8FD49F470ACF}" type="pres">
      <dgm:prSet presAssocID="{FCBC8A6C-2E0D-473E-9359-66146BFEA621}" presName="spNode" presStyleCnt="0"/>
      <dgm:spPr/>
    </dgm:pt>
    <dgm:pt modelId="{BA5EFF36-D121-436E-8A73-C137FE6FC9A4}" type="pres">
      <dgm:prSet presAssocID="{E04B96A2-3A48-4625-94A9-CBF30F694BD2}" presName="sibTrans" presStyleLbl="sibTrans1D1" presStyleIdx="3" presStyleCnt="6"/>
      <dgm:spPr/>
    </dgm:pt>
    <dgm:pt modelId="{974D5F6A-E813-4F55-BEAA-9EE61C20FEDF}" type="pres">
      <dgm:prSet presAssocID="{93DA4F9E-4114-4683-87FE-5A32A5531A66}" presName="node" presStyleLbl="node1" presStyleIdx="4" presStyleCnt="6">
        <dgm:presLayoutVars>
          <dgm:bulletEnabled val="1"/>
        </dgm:presLayoutVars>
      </dgm:prSet>
      <dgm:spPr/>
    </dgm:pt>
    <dgm:pt modelId="{F944B57D-ABD1-44B3-9FAA-56C78BA84469}" type="pres">
      <dgm:prSet presAssocID="{93DA4F9E-4114-4683-87FE-5A32A5531A66}" presName="spNode" presStyleCnt="0"/>
      <dgm:spPr/>
    </dgm:pt>
    <dgm:pt modelId="{6E711472-49C8-408B-8CE2-C9575333D42E}" type="pres">
      <dgm:prSet presAssocID="{7ADF06B3-3F9A-41DF-AF9D-6E4048422B17}" presName="sibTrans" presStyleLbl="sibTrans1D1" presStyleIdx="4" presStyleCnt="6"/>
      <dgm:spPr/>
    </dgm:pt>
    <dgm:pt modelId="{E52B9A2D-1B3E-4172-9272-08E0029C6EA7}" type="pres">
      <dgm:prSet presAssocID="{5F0CE93F-AB3C-42DC-A50F-A569469B1299}" presName="node" presStyleLbl="node1" presStyleIdx="5" presStyleCnt="6">
        <dgm:presLayoutVars>
          <dgm:bulletEnabled val="1"/>
        </dgm:presLayoutVars>
      </dgm:prSet>
      <dgm:spPr/>
    </dgm:pt>
    <dgm:pt modelId="{ED9A820F-932D-4CE6-ABFD-31510A7D1AA0}" type="pres">
      <dgm:prSet presAssocID="{5F0CE93F-AB3C-42DC-A50F-A569469B1299}" presName="spNode" presStyleCnt="0"/>
      <dgm:spPr/>
    </dgm:pt>
    <dgm:pt modelId="{61EB4836-BB10-4F9E-82B6-8F6F7A8C847D}" type="pres">
      <dgm:prSet presAssocID="{A06B9B63-2EE0-49D4-BC2D-110FBDA1AAF4}" presName="sibTrans" presStyleLbl="sibTrans1D1" presStyleIdx="5" presStyleCnt="6"/>
      <dgm:spPr/>
    </dgm:pt>
  </dgm:ptLst>
  <dgm:cxnLst>
    <dgm:cxn modelId="{4425F904-2DEB-4067-A1FF-0F33C33247AB}" type="presOf" srcId="{FACD5401-D276-47FF-8230-07CB8268D1D1}" destId="{3B5D54A9-B88A-4A5C-B1FA-21D47625655A}" srcOrd="0" destOrd="0" presId="urn:microsoft.com/office/officeart/2005/8/layout/cycle6"/>
    <dgm:cxn modelId="{335DB51C-C191-455C-ADBC-7BDAD9172750}" type="presOf" srcId="{5F0CE93F-AB3C-42DC-A50F-A569469B1299}" destId="{E52B9A2D-1B3E-4172-9272-08E0029C6EA7}" srcOrd="0" destOrd="0" presId="urn:microsoft.com/office/officeart/2005/8/layout/cycle6"/>
    <dgm:cxn modelId="{82E89D21-1324-46AA-93C0-DE4D04D743C5}" type="presOf" srcId="{7DB656B0-26FC-4E60-BDFE-4AC10CD3D331}" destId="{8E418AAF-6180-41A5-9F9E-46B103664C7C}" srcOrd="0" destOrd="0" presId="urn:microsoft.com/office/officeart/2005/8/layout/cycle6"/>
    <dgm:cxn modelId="{2837552F-2680-42A7-86C0-D18E721C8C90}" type="presOf" srcId="{FCBC8A6C-2E0D-473E-9359-66146BFEA621}" destId="{6038B360-299B-4169-9C61-699CB38711EC}" srcOrd="0" destOrd="0" presId="urn:microsoft.com/office/officeart/2005/8/layout/cycle6"/>
    <dgm:cxn modelId="{2EDCDB37-B835-45AD-9D80-B7457BB4FF11}" type="presOf" srcId="{D25A8E78-6C0A-4A65-881B-8997FD4C917D}" destId="{BB24D70C-A099-44C7-B2B9-AF39C1719BA8}" srcOrd="0" destOrd="0" presId="urn:microsoft.com/office/officeart/2005/8/layout/cycle6"/>
    <dgm:cxn modelId="{F5CE6F38-D98E-4900-AFB7-C58789924057}" type="presOf" srcId="{6934A11D-6773-4426-9C7A-75360635BC73}" destId="{2A0357B7-40E2-44AA-AD8B-0200FD2C31DC}" srcOrd="0" destOrd="0" presId="urn:microsoft.com/office/officeart/2005/8/layout/cycle6"/>
    <dgm:cxn modelId="{C24CCF5B-F56C-422C-A9EA-8D89EC28878C}" type="presOf" srcId="{7ADF06B3-3F9A-41DF-AF9D-6E4048422B17}" destId="{6E711472-49C8-408B-8CE2-C9575333D42E}" srcOrd="0" destOrd="0" presId="urn:microsoft.com/office/officeart/2005/8/layout/cycle6"/>
    <dgm:cxn modelId="{C4CE9042-B61E-47F8-9FD2-F2F9C6F2220C}" type="presOf" srcId="{04369F04-8FBC-4800-8042-3F509BF85E6B}" destId="{E87627AB-3FF9-4B03-B74C-10BB4BB9BFE8}" srcOrd="0" destOrd="0" presId="urn:microsoft.com/office/officeart/2005/8/layout/cycle6"/>
    <dgm:cxn modelId="{179A1163-A060-452F-BCAA-E88A66487D9F}" type="presOf" srcId="{93DA4F9E-4114-4683-87FE-5A32A5531A66}" destId="{974D5F6A-E813-4F55-BEAA-9EE61C20FEDF}" srcOrd="0" destOrd="0" presId="urn:microsoft.com/office/officeart/2005/8/layout/cycle6"/>
    <dgm:cxn modelId="{5004F764-6ED2-401F-8958-64C816054F27}" type="presOf" srcId="{E04B96A2-3A48-4625-94A9-CBF30F694BD2}" destId="{BA5EFF36-D121-436E-8A73-C137FE6FC9A4}" srcOrd="0" destOrd="0" presId="urn:microsoft.com/office/officeart/2005/8/layout/cycle6"/>
    <dgm:cxn modelId="{43590171-3FBF-4170-BBC5-07E2A2226675}" srcId="{7DB656B0-26FC-4E60-BDFE-4AC10CD3D331}" destId="{9032144D-2009-47AA-9BAD-E7E65FF96E11}" srcOrd="2" destOrd="0" parTransId="{ACE4FB14-C444-4630-9973-F2F94E884616}" sibTransId="{04369F04-8FBC-4800-8042-3F509BF85E6B}"/>
    <dgm:cxn modelId="{62D01C73-4180-4343-85E5-E518ED0EB60D}" srcId="{7DB656B0-26FC-4E60-BDFE-4AC10CD3D331}" destId="{6934A11D-6773-4426-9C7A-75360635BC73}" srcOrd="1" destOrd="0" parTransId="{A242725A-F8B1-4651-A41F-22B17E4640FA}" sibTransId="{D25A8E78-6C0A-4A65-881B-8997FD4C917D}"/>
    <dgm:cxn modelId="{3C57938D-23BF-4262-8BC2-233552505E57}" type="presOf" srcId="{9032144D-2009-47AA-9BAD-E7E65FF96E11}" destId="{2A1016E7-6350-47DD-B0E9-C263A52984DB}" srcOrd="0" destOrd="0" presId="urn:microsoft.com/office/officeart/2005/8/layout/cycle6"/>
    <dgm:cxn modelId="{0124B1A5-83B4-4A3C-AE0E-5E0742EF009A}" srcId="{7DB656B0-26FC-4E60-BDFE-4AC10CD3D331}" destId="{FCBC8A6C-2E0D-473E-9359-66146BFEA621}" srcOrd="3" destOrd="0" parTransId="{3AC98417-1326-46E4-88C7-F4EC88ACB7D1}" sibTransId="{E04B96A2-3A48-4625-94A9-CBF30F694BD2}"/>
    <dgm:cxn modelId="{2B5DC4A6-1D0A-44B1-9FF7-056C39E34A47}" type="presOf" srcId="{FA89D15A-003B-4CFF-907C-502E19357BC7}" destId="{68700E97-5852-4BA9-AC71-CE8B00FE5778}" srcOrd="0" destOrd="0" presId="urn:microsoft.com/office/officeart/2005/8/layout/cycle6"/>
    <dgm:cxn modelId="{1614E9C5-BEE6-4FC6-9FCA-3632F4A55811}" srcId="{7DB656B0-26FC-4E60-BDFE-4AC10CD3D331}" destId="{93DA4F9E-4114-4683-87FE-5A32A5531A66}" srcOrd="4" destOrd="0" parTransId="{80FA0EA3-4431-4372-951C-760CD753ADFE}" sibTransId="{7ADF06B3-3F9A-41DF-AF9D-6E4048422B17}"/>
    <dgm:cxn modelId="{D77AB5C7-DF04-4780-89AD-D87DCF33A5C7}" type="presOf" srcId="{A06B9B63-2EE0-49D4-BC2D-110FBDA1AAF4}" destId="{61EB4836-BB10-4F9E-82B6-8F6F7A8C847D}" srcOrd="0" destOrd="0" presId="urn:microsoft.com/office/officeart/2005/8/layout/cycle6"/>
    <dgm:cxn modelId="{D930C2DE-A955-498D-AC18-5C1666C1BC68}" srcId="{7DB656B0-26FC-4E60-BDFE-4AC10CD3D331}" destId="{FACD5401-D276-47FF-8230-07CB8268D1D1}" srcOrd="0" destOrd="0" parTransId="{289E6F69-F919-4975-BF44-A9B46911B5BE}" sibTransId="{FA89D15A-003B-4CFF-907C-502E19357BC7}"/>
    <dgm:cxn modelId="{FE2416DF-3703-497D-A4FF-A38EC6B572D1}" srcId="{7DB656B0-26FC-4E60-BDFE-4AC10CD3D331}" destId="{5F0CE93F-AB3C-42DC-A50F-A569469B1299}" srcOrd="5" destOrd="0" parTransId="{D2EA92ED-62EB-45EA-9D68-B1910FC33C11}" sibTransId="{A06B9B63-2EE0-49D4-BC2D-110FBDA1AAF4}"/>
    <dgm:cxn modelId="{50103BBA-5838-4D41-9DBA-9D59891163F5}" type="presParOf" srcId="{8E418AAF-6180-41A5-9F9E-46B103664C7C}" destId="{3B5D54A9-B88A-4A5C-B1FA-21D47625655A}" srcOrd="0" destOrd="0" presId="urn:microsoft.com/office/officeart/2005/8/layout/cycle6"/>
    <dgm:cxn modelId="{3CF15534-868C-497F-A8B0-06777E1172AC}" type="presParOf" srcId="{8E418AAF-6180-41A5-9F9E-46B103664C7C}" destId="{B1672279-C66C-472C-BF02-60334A2E040D}" srcOrd="1" destOrd="0" presId="urn:microsoft.com/office/officeart/2005/8/layout/cycle6"/>
    <dgm:cxn modelId="{978C306B-F16A-4F66-A1FB-C7DEFC2F8AC5}" type="presParOf" srcId="{8E418AAF-6180-41A5-9F9E-46B103664C7C}" destId="{68700E97-5852-4BA9-AC71-CE8B00FE5778}" srcOrd="2" destOrd="0" presId="urn:microsoft.com/office/officeart/2005/8/layout/cycle6"/>
    <dgm:cxn modelId="{20AFDCD7-A85B-490E-B0FE-F91F046FFAEA}" type="presParOf" srcId="{8E418AAF-6180-41A5-9F9E-46B103664C7C}" destId="{2A0357B7-40E2-44AA-AD8B-0200FD2C31DC}" srcOrd="3" destOrd="0" presId="urn:microsoft.com/office/officeart/2005/8/layout/cycle6"/>
    <dgm:cxn modelId="{2004BCCB-CEC9-4E87-8533-FCAC0F87C7EA}" type="presParOf" srcId="{8E418AAF-6180-41A5-9F9E-46B103664C7C}" destId="{9636F419-F711-4A2E-9770-B283AAFD9FAC}" srcOrd="4" destOrd="0" presId="urn:microsoft.com/office/officeart/2005/8/layout/cycle6"/>
    <dgm:cxn modelId="{C710F728-3ABB-4955-A397-12026D3D28E5}" type="presParOf" srcId="{8E418AAF-6180-41A5-9F9E-46B103664C7C}" destId="{BB24D70C-A099-44C7-B2B9-AF39C1719BA8}" srcOrd="5" destOrd="0" presId="urn:microsoft.com/office/officeart/2005/8/layout/cycle6"/>
    <dgm:cxn modelId="{433C9807-89FE-4205-9F08-019DD532A2DD}" type="presParOf" srcId="{8E418AAF-6180-41A5-9F9E-46B103664C7C}" destId="{2A1016E7-6350-47DD-B0E9-C263A52984DB}" srcOrd="6" destOrd="0" presId="urn:microsoft.com/office/officeart/2005/8/layout/cycle6"/>
    <dgm:cxn modelId="{5723D44A-93B9-426E-B812-D1F309B1F3B0}" type="presParOf" srcId="{8E418AAF-6180-41A5-9F9E-46B103664C7C}" destId="{FEB9ABAB-2621-4D44-A64B-D2F81C5F3D19}" srcOrd="7" destOrd="0" presId="urn:microsoft.com/office/officeart/2005/8/layout/cycle6"/>
    <dgm:cxn modelId="{7F39D629-E078-4E9B-9BF1-B92A3397A9BB}" type="presParOf" srcId="{8E418AAF-6180-41A5-9F9E-46B103664C7C}" destId="{E87627AB-3FF9-4B03-B74C-10BB4BB9BFE8}" srcOrd="8" destOrd="0" presId="urn:microsoft.com/office/officeart/2005/8/layout/cycle6"/>
    <dgm:cxn modelId="{A72F6FB1-3688-438B-ABE5-5F6AE3B6C656}" type="presParOf" srcId="{8E418AAF-6180-41A5-9F9E-46B103664C7C}" destId="{6038B360-299B-4169-9C61-699CB38711EC}" srcOrd="9" destOrd="0" presId="urn:microsoft.com/office/officeart/2005/8/layout/cycle6"/>
    <dgm:cxn modelId="{79B2FA5D-9774-4EE2-906E-60269A4F7ACE}" type="presParOf" srcId="{8E418AAF-6180-41A5-9F9E-46B103664C7C}" destId="{D14B8802-A2D8-432C-959F-8FD49F470ACF}" srcOrd="10" destOrd="0" presId="urn:microsoft.com/office/officeart/2005/8/layout/cycle6"/>
    <dgm:cxn modelId="{C16C2348-0454-4619-B804-8512B11666F1}" type="presParOf" srcId="{8E418AAF-6180-41A5-9F9E-46B103664C7C}" destId="{BA5EFF36-D121-436E-8A73-C137FE6FC9A4}" srcOrd="11" destOrd="0" presId="urn:microsoft.com/office/officeart/2005/8/layout/cycle6"/>
    <dgm:cxn modelId="{476F23D5-3BA8-4FBD-87C5-15E40DD6B6CA}" type="presParOf" srcId="{8E418AAF-6180-41A5-9F9E-46B103664C7C}" destId="{974D5F6A-E813-4F55-BEAA-9EE61C20FEDF}" srcOrd="12" destOrd="0" presId="urn:microsoft.com/office/officeart/2005/8/layout/cycle6"/>
    <dgm:cxn modelId="{639F4067-C0F9-4733-B010-C0DA4653625D}" type="presParOf" srcId="{8E418AAF-6180-41A5-9F9E-46B103664C7C}" destId="{F944B57D-ABD1-44B3-9FAA-56C78BA84469}" srcOrd="13" destOrd="0" presId="urn:microsoft.com/office/officeart/2005/8/layout/cycle6"/>
    <dgm:cxn modelId="{9115CF5F-97F4-4481-901D-565F99F81967}" type="presParOf" srcId="{8E418AAF-6180-41A5-9F9E-46B103664C7C}" destId="{6E711472-49C8-408B-8CE2-C9575333D42E}" srcOrd="14" destOrd="0" presId="urn:microsoft.com/office/officeart/2005/8/layout/cycle6"/>
    <dgm:cxn modelId="{FC098759-DD35-4C07-9C98-37BC82713F30}" type="presParOf" srcId="{8E418AAF-6180-41A5-9F9E-46B103664C7C}" destId="{E52B9A2D-1B3E-4172-9272-08E0029C6EA7}" srcOrd="15" destOrd="0" presId="urn:microsoft.com/office/officeart/2005/8/layout/cycle6"/>
    <dgm:cxn modelId="{61F6D794-A644-4D96-AB37-D6F5C5C4DA24}" type="presParOf" srcId="{8E418AAF-6180-41A5-9F9E-46B103664C7C}" destId="{ED9A820F-932D-4CE6-ABFD-31510A7D1AA0}" srcOrd="16" destOrd="0" presId="urn:microsoft.com/office/officeart/2005/8/layout/cycle6"/>
    <dgm:cxn modelId="{F5C7C4D1-C455-4174-A91D-612EFB1E5AFB}" type="presParOf" srcId="{8E418AAF-6180-41A5-9F9E-46B103664C7C}" destId="{61EB4836-BB10-4F9E-82B6-8F6F7A8C847D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8397FD1-695E-42B7-8643-C165629004A7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2CDFA12-971E-468E-BF14-C75029BA5172}">
      <dgm:prSet/>
      <dgm:spPr/>
      <dgm:t>
        <a:bodyPr/>
        <a:lstStyle/>
        <a:p>
          <a:r>
            <a:rPr lang="en-US"/>
            <a:t>Where &amp; How does your student study?</a:t>
          </a:r>
        </a:p>
      </dgm:t>
    </dgm:pt>
    <dgm:pt modelId="{7D632B7C-95D4-41FB-BC67-60E71A4851FE}" type="parTrans" cxnId="{6BB6D42F-EE29-4EDB-8F8B-785ADF390102}">
      <dgm:prSet/>
      <dgm:spPr/>
      <dgm:t>
        <a:bodyPr/>
        <a:lstStyle/>
        <a:p>
          <a:endParaRPr lang="en-US"/>
        </a:p>
      </dgm:t>
    </dgm:pt>
    <dgm:pt modelId="{60D25B3E-3AA5-4525-8621-3D95FC5F26EE}" type="sibTrans" cxnId="{6BB6D42F-EE29-4EDB-8F8B-785ADF390102}">
      <dgm:prSet/>
      <dgm:spPr/>
      <dgm:t>
        <a:bodyPr/>
        <a:lstStyle/>
        <a:p>
          <a:endParaRPr lang="en-US"/>
        </a:p>
      </dgm:t>
    </dgm:pt>
    <dgm:pt modelId="{8CA70C37-AE4C-41EC-A116-6FAC0153B374}">
      <dgm:prSet custT="1"/>
      <dgm:spPr/>
      <dgm:t>
        <a:bodyPr/>
        <a:lstStyle/>
        <a:p>
          <a:r>
            <a:rPr lang="en-US" sz="1800"/>
            <a:t>Do they plan breaks?</a:t>
          </a:r>
        </a:p>
      </dgm:t>
    </dgm:pt>
    <dgm:pt modelId="{59A81CCA-8389-42D3-A721-5F084B013F46}" type="parTrans" cxnId="{4A3A82FD-B5AD-4CBA-9CFE-A40A8C1FA12F}">
      <dgm:prSet/>
      <dgm:spPr/>
      <dgm:t>
        <a:bodyPr/>
        <a:lstStyle/>
        <a:p>
          <a:endParaRPr lang="en-US"/>
        </a:p>
      </dgm:t>
    </dgm:pt>
    <dgm:pt modelId="{3E58214B-01E7-41DE-A526-0D92F48F3E02}" type="sibTrans" cxnId="{4A3A82FD-B5AD-4CBA-9CFE-A40A8C1FA12F}">
      <dgm:prSet/>
      <dgm:spPr/>
      <dgm:t>
        <a:bodyPr/>
        <a:lstStyle/>
        <a:p>
          <a:endParaRPr lang="en-US"/>
        </a:p>
      </dgm:t>
    </dgm:pt>
    <dgm:pt modelId="{68D79D4C-A7CA-4006-92DC-4C79E3BFCBC0}">
      <dgm:prSet custT="1"/>
      <dgm:spPr/>
      <dgm:t>
        <a:bodyPr/>
        <a:lstStyle/>
        <a:p>
          <a:r>
            <a:rPr lang="en-US" sz="1800"/>
            <a:t>Do they change the type of homework/studying every 45 minutes to switch their brain’s gears?</a:t>
          </a:r>
        </a:p>
      </dgm:t>
    </dgm:pt>
    <dgm:pt modelId="{7F609DE9-03C3-4A22-B821-9CC8BE4BA666}" type="parTrans" cxnId="{77CFA201-9631-4C72-B519-57D134AD49A1}">
      <dgm:prSet/>
      <dgm:spPr/>
      <dgm:t>
        <a:bodyPr/>
        <a:lstStyle/>
        <a:p>
          <a:endParaRPr lang="en-US"/>
        </a:p>
      </dgm:t>
    </dgm:pt>
    <dgm:pt modelId="{06B66A26-8709-484E-BF5C-4459A09B8D34}" type="sibTrans" cxnId="{77CFA201-9631-4C72-B519-57D134AD49A1}">
      <dgm:prSet/>
      <dgm:spPr/>
      <dgm:t>
        <a:bodyPr/>
        <a:lstStyle/>
        <a:p>
          <a:endParaRPr lang="en-US"/>
        </a:p>
      </dgm:t>
    </dgm:pt>
    <dgm:pt modelId="{F8553CC8-1CE2-454F-8EF0-17FDFE654CCB}">
      <dgm:prSet custT="1"/>
      <dgm:spPr/>
      <dgm:t>
        <a:bodyPr/>
        <a:lstStyle/>
        <a:p>
          <a:r>
            <a:rPr lang="en-US" sz="1800"/>
            <a:t>Location matters: think noise, brain association, distractions</a:t>
          </a:r>
        </a:p>
      </dgm:t>
    </dgm:pt>
    <dgm:pt modelId="{8FB34406-B781-41CC-B44F-ECF27426A6D0}" type="parTrans" cxnId="{A17EA1BA-DF93-406A-BFC5-5DECDF2D550B}">
      <dgm:prSet/>
      <dgm:spPr/>
      <dgm:t>
        <a:bodyPr/>
        <a:lstStyle/>
        <a:p>
          <a:endParaRPr lang="en-US"/>
        </a:p>
      </dgm:t>
    </dgm:pt>
    <dgm:pt modelId="{C892904E-743F-448F-92D3-87F2E13493A9}" type="sibTrans" cxnId="{A17EA1BA-DF93-406A-BFC5-5DECDF2D550B}">
      <dgm:prSet/>
      <dgm:spPr/>
      <dgm:t>
        <a:bodyPr/>
        <a:lstStyle/>
        <a:p>
          <a:endParaRPr lang="en-US"/>
        </a:p>
      </dgm:t>
    </dgm:pt>
    <dgm:pt modelId="{0665AA7D-4191-46EC-914D-E1130C8E8CA4}">
      <dgm:prSet/>
      <dgm:spPr/>
      <dgm:t>
        <a:bodyPr/>
        <a:lstStyle/>
        <a:p>
          <a:r>
            <a:rPr lang="en-US"/>
            <a:t>How do they organize their time?</a:t>
          </a:r>
        </a:p>
      </dgm:t>
    </dgm:pt>
    <dgm:pt modelId="{FA57F2DC-E913-45F7-86D7-B492B70EAB97}" type="parTrans" cxnId="{78A8CD2E-1512-4E75-894E-53F3E4C62C8E}">
      <dgm:prSet/>
      <dgm:spPr/>
      <dgm:t>
        <a:bodyPr/>
        <a:lstStyle/>
        <a:p>
          <a:endParaRPr lang="en-US"/>
        </a:p>
      </dgm:t>
    </dgm:pt>
    <dgm:pt modelId="{FFB3FD42-C4AC-4498-B4E3-87E5A5134EFC}" type="sibTrans" cxnId="{78A8CD2E-1512-4E75-894E-53F3E4C62C8E}">
      <dgm:prSet/>
      <dgm:spPr/>
      <dgm:t>
        <a:bodyPr/>
        <a:lstStyle/>
        <a:p>
          <a:endParaRPr lang="en-US"/>
        </a:p>
      </dgm:t>
    </dgm:pt>
    <dgm:pt modelId="{E6CBC894-2C1E-4532-AFDD-EBB3D76D9ADA}">
      <dgm:prSet custT="1"/>
      <dgm:spPr/>
      <dgm:t>
        <a:bodyPr/>
        <a:lstStyle/>
        <a:p>
          <a:r>
            <a:rPr lang="en-US" sz="2000"/>
            <a:t>Planners</a:t>
          </a:r>
        </a:p>
      </dgm:t>
    </dgm:pt>
    <dgm:pt modelId="{5630E45B-FD75-452F-ABD6-08A78E81A3B4}" type="parTrans" cxnId="{100B1472-2EFE-4D53-A9D6-0F32B4012D0C}">
      <dgm:prSet/>
      <dgm:spPr/>
      <dgm:t>
        <a:bodyPr/>
        <a:lstStyle/>
        <a:p>
          <a:endParaRPr lang="en-US"/>
        </a:p>
      </dgm:t>
    </dgm:pt>
    <dgm:pt modelId="{F94D2BF2-1854-4E42-8609-F9714650F3C1}" type="sibTrans" cxnId="{100B1472-2EFE-4D53-A9D6-0F32B4012D0C}">
      <dgm:prSet/>
      <dgm:spPr/>
      <dgm:t>
        <a:bodyPr/>
        <a:lstStyle/>
        <a:p>
          <a:endParaRPr lang="en-US"/>
        </a:p>
      </dgm:t>
    </dgm:pt>
    <dgm:pt modelId="{F07DA025-4508-482D-8FF2-237668E02705}">
      <dgm:prSet custT="1"/>
      <dgm:spPr/>
      <dgm:t>
        <a:bodyPr/>
        <a:lstStyle/>
        <a:p>
          <a:r>
            <a:rPr lang="en-US" sz="2000"/>
            <a:t>Making time for joy</a:t>
          </a:r>
        </a:p>
      </dgm:t>
    </dgm:pt>
    <dgm:pt modelId="{DB57DD97-E71C-436A-B804-4EC021D01426}" type="parTrans" cxnId="{A1F2B6FE-DDED-44E9-AF3C-816AA31855B8}">
      <dgm:prSet/>
      <dgm:spPr/>
      <dgm:t>
        <a:bodyPr/>
        <a:lstStyle/>
        <a:p>
          <a:endParaRPr lang="en-US"/>
        </a:p>
      </dgm:t>
    </dgm:pt>
    <dgm:pt modelId="{1FE19F86-6BA8-4C66-8CD5-A34CDE19155D}" type="sibTrans" cxnId="{A1F2B6FE-DDED-44E9-AF3C-816AA31855B8}">
      <dgm:prSet/>
      <dgm:spPr/>
      <dgm:t>
        <a:bodyPr/>
        <a:lstStyle/>
        <a:p>
          <a:endParaRPr lang="en-US"/>
        </a:p>
      </dgm:t>
    </dgm:pt>
    <dgm:pt modelId="{62275866-B653-4506-AEB5-182010D2ECAD}">
      <dgm:prSet custT="1"/>
      <dgm:spPr/>
      <dgm:t>
        <a:bodyPr/>
        <a:lstStyle/>
        <a:p>
          <a:r>
            <a:rPr lang="en-US" sz="2000"/>
            <a:t>Focusing on A day A night, B day B night, C day C night</a:t>
          </a:r>
        </a:p>
      </dgm:t>
    </dgm:pt>
    <dgm:pt modelId="{DD6266F7-E7E8-4FCF-B621-1471655078C3}" type="parTrans" cxnId="{A795253D-EC1C-4948-B1BA-F61D9C3188F2}">
      <dgm:prSet/>
      <dgm:spPr/>
      <dgm:t>
        <a:bodyPr/>
        <a:lstStyle/>
        <a:p>
          <a:endParaRPr lang="en-US"/>
        </a:p>
      </dgm:t>
    </dgm:pt>
    <dgm:pt modelId="{FC155889-A2B2-4210-9594-F0E709BE2B0B}" type="sibTrans" cxnId="{A795253D-EC1C-4948-B1BA-F61D9C3188F2}">
      <dgm:prSet/>
      <dgm:spPr/>
      <dgm:t>
        <a:bodyPr/>
        <a:lstStyle/>
        <a:p>
          <a:endParaRPr lang="en-US"/>
        </a:p>
      </dgm:t>
    </dgm:pt>
    <dgm:pt modelId="{0E76530A-AE58-4D22-B260-E7E6C7AEC47F}">
      <dgm:prSet/>
      <dgm:spPr/>
      <dgm:t>
        <a:bodyPr/>
        <a:lstStyle/>
        <a:p>
          <a:r>
            <a:rPr lang="en-US"/>
            <a:t>Self-Advocacy</a:t>
          </a:r>
        </a:p>
      </dgm:t>
    </dgm:pt>
    <dgm:pt modelId="{CF0AC84D-7736-47FD-9C40-DFF945A23053}" type="parTrans" cxnId="{54674EED-5BF8-4D39-8FF8-F04A447BFE6A}">
      <dgm:prSet/>
      <dgm:spPr/>
      <dgm:t>
        <a:bodyPr/>
        <a:lstStyle/>
        <a:p>
          <a:endParaRPr lang="en-US"/>
        </a:p>
      </dgm:t>
    </dgm:pt>
    <dgm:pt modelId="{40EDD339-B690-4F8A-BF22-732CA077202D}" type="sibTrans" cxnId="{54674EED-5BF8-4D39-8FF8-F04A447BFE6A}">
      <dgm:prSet/>
      <dgm:spPr/>
      <dgm:t>
        <a:bodyPr/>
        <a:lstStyle/>
        <a:p>
          <a:endParaRPr lang="en-US"/>
        </a:p>
      </dgm:t>
    </dgm:pt>
    <dgm:pt modelId="{85631653-2D37-40BC-B4D2-FA3F7A0C4025}">
      <dgm:prSet custT="1"/>
      <dgm:spPr/>
      <dgm:t>
        <a:bodyPr/>
        <a:lstStyle/>
        <a:p>
          <a:r>
            <a:rPr lang="en-US" sz="1800"/>
            <a:t>Ask your teachers for help; they are there to support you, but they need to when you need their help, including when you’re just struggling with life stuff!</a:t>
          </a:r>
        </a:p>
      </dgm:t>
    </dgm:pt>
    <dgm:pt modelId="{87CCC9D9-9E7E-4F15-BCD4-5A36BC68AAC4}" type="parTrans" cxnId="{5141BAD9-DCEF-4E24-B642-B12B0F0B7EC5}">
      <dgm:prSet/>
      <dgm:spPr/>
      <dgm:t>
        <a:bodyPr/>
        <a:lstStyle/>
        <a:p>
          <a:endParaRPr lang="en-US"/>
        </a:p>
      </dgm:t>
    </dgm:pt>
    <dgm:pt modelId="{E9D366FA-C842-4F9F-8846-78D5A9E883D9}" type="sibTrans" cxnId="{5141BAD9-DCEF-4E24-B642-B12B0F0B7EC5}">
      <dgm:prSet/>
      <dgm:spPr/>
      <dgm:t>
        <a:bodyPr/>
        <a:lstStyle/>
        <a:p>
          <a:endParaRPr lang="en-US"/>
        </a:p>
      </dgm:t>
    </dgm:pt>
    <dgm:pt modelId="{7C4BEB67-660F-4B27-9DEC-7DB7B377832F}">
      <dgm:prSet custT="1"/>
      <dgm:spPr/>
      <dgm:t>
        <a:bodyPr/>
        <a:lstStyle/>
        <a:p>
          <a:r>
            <a:rPr lang="en-US" sz="1800"/>
            <a:t>Attend available tutoring times</a:t>
          </a:r>
        </a:p>
      </dgm:t>
    </dgm:pt>
    <dgm:pt modelId="{83E4C7D2-07ED-4D90-8312-84512BF660BD}" type="parTrans" cxnId="{6FE140C7-5D86-40CA-9535-A060BCFAAFA0}">
      <dgm:prSet/>
      <dgm:spPr/>
      <dgm:t>
        <a:bodyPr/>
        <a:lstStyle/>
        <a:p>
          <a:endParaRPr lang="en-US"/>
        </a:p>
      </dgm:t>
    </dgm:pt>
    <dgm:pt modelId="{4CB4B67F-3F46-4A5F-829D-976B50ABBB6D}" type="sibTrans" cxnId="{6FE140C7-5D86-40CA-9535-A060BCFAAFA0}">
      <dgm:prSet/>
      <dgm:spPr/>
      <dgm:t>
        <a:bodyPr/>
        <a:lstStyle/>
        <a:p>
          <a:endParaRPr lang="en-US"/>
        </a:p>
      </dgm:t>
    </dgm:pt>
    <dgm:pt modelId="{962C3DCA-2758-409A-BED1-1FB994CB6155}" type="pres">
      <dgm:prSet presAssocID="{18397FD1-695E-42B7-8643-C165629004A7}" presName="Name0" presStyleCnt="0">
        <dgm:presLayoutVars>
          <dgm:dir/>
          <dgm:animLvl val="lvl"/>
          <dgm:resizeHandles val="exact"/>
        </dgm:presLayoutVars>
      </dgm:prSet>
      <dgm:spPr/>
    </dgm:pt>
    <dgm:pt modelId="{E4434E56-82C2-48BD-A798-45520B6BA8CF}" type="pres">
      <dgm:prSet presAssocID="{42CDFA12-971E-468E-BF14-C75029BA5172}" presName="linNode" presStyleCnt="0"/>
      <dgm:spPr/>
    </dgm:pt>
    <dgm:pt modelId="{8821C0C6-5763-4A7D-8226-BD5C6D7FC527}" type="pres">
      <dgm:prSet presAssocID="{42CDFA12-971E-468E-BF14-C75029BA517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FB4450F2-919B-4298-ABFD-4800A7A76A46}" type="pres">
      <dgm:prSet presAssocID="{42CDFA12-971E-468E-BF14-C75029BA5172}" presName="descendantText" presStyleLbl="alignAccFollowNode1" presStyleIdx="0" presStyleCnt="3">
        <dgm:presLayoutVars>
          <dgm:bulletEnabled val="1"/>
        </dgm:presLayoutVars>
      </dgm:prSet>
      <dgm:spPr/>
    </dgm:pt>
    <dgm:pt modelId="{0085E302-9B00-463C-993E-A03ECF09F98A}" type="pres">
      <dgm:prSet presAssocID="{60D25B3E-3AA5-4525-8621-3D95FC5F26EE}" presName="sp" presStyleCnt="0"/>
      <dgm:spPr/>
    </dgm:pt>
    <dgm:pt modelId="{FBB92D3C-E937-4CA6-9E56-A45F04266CE8}" type="pres">
      <dgm:prSet presAssocID="{0665AA7D-4191-46EC-914D-E1130C8E8CA4}" presName="linNode" presStyleCnt="0"/>
      <dgm:spPr/>
    </dgm:pt>
    <dgm:pt modelId="{84239DC4-F882-45E1-8527-8AA71DC15CC5}" type="pres">
      <dgm:prSet presAssocID="{0665AA7D-4191-46EC-914D-E1130C8E8CA4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D8AB1C47-738E-4022-83D4-231EDBBE688D}" type="pres">
      <dgm:prSet presAssocID="{0665AA7D-4191-46EC-914D-E1130C8E8CA4}" presName="descendantText" presStyleLbl="alignAccFollowNode1" presStyleIdx="1" presStyleCnt="3">
        <dgm:presLayoutVars>
          <dgm:bulletEnabled val="1"/>
        </dgm:presLayoutVars>
      </dgm:prSet>
      <dgm:spPr/>
    </dgm:pt>
    <dgm:pt modelId="{A49AAEE5-DA80-4FA4-862A-D2C05AECF9FA}" type="pres">
      <dgm:prSet presAssocID="{FFB3FD42-C4AC-4498-B4E3-87E5A5134EFC}" presName="sp" presStyleCnt="0"/>
      <dgm:spPr/>
    </dgm:pt>
    <dgm:pt modelId="{3CCF1A1E-FAF5-4AFE-A3EF-F57C4F05523D}" type="pres">
      <dgm:prSet presAssocID="{0E76530A-AE58-4D22-B260-E7E6C7AEC47F}" presName="linNode" presStyleCnt="0"/>
      <dgm:spPr/>
    </dgm:pt>
    <dgm:pt modelId="{863E4808-631B-40D6-8407-6B037377A97A}" type="pres">
      <dgm:prSet presAssocID="{0E76530A-AE58-4D22-B260-E7E6C7AEC47F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FE5EE98E-AAD4-4C4B-8FD8-559CB14B5F8C}" type="pres">
      <dgm:prSet presAssocID="{0E76530A-AE58-4D22-B260-E7E6C7AEC47F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77CFA201-9631-4C72-B519-57D134AD49A1}" srcId="{42CDFA12-971E-468E-BF14-C75029BA5172}" destId="{68D79D4C-A7CA-4006-92DC-4C79E3BFCBC0}" srcOrd="1" destOrd="0" parTransId="{7F609DE9-03C3-4A22-B821-9CC8BE4BA666}" sibTransId="{06B66A26-8709-484E-BF5C-4459A09B8D34}"/>
    <dgm:cxn modelId="{0CACCA03-3A22-43F9-B8A8-226AC84622FC}" type="presOf" srcId="{68D79D4C-A7CA-4006-92DC-4C79E3BFCBC0}" destId="{FB4450F2-919B-4298-ABFD-4800A7A76A46}" srcOrd="0" destOrd="1" presId="urn:microsoft.com/office/officeart/2005/8/layout/vList5"/>
    <dgm:cxn modelId="{DBE8A119-B27B-4CB3-BAA8-00BEC67EC167}" type="presOf" srcId="{F8553CC8-1CE2-454F-8EF0-17FDFE654CCB}" destId="{FB4450F2-919B-4298-ABFD-4800A7A76A46}" srcOrd="0" destOrd="2" presId="urn:microsoft.com/office/officeart/2005/8/layout/vList5"/>
    <dgm:cxn modelId="{78A8CD2E-1512-4E75-894E-53F3E4C62C8E}" srcId="{18397FD1-695E-42B7-8643-C165629004A7}" destId="{0665AA7D-4191-46EC-914D-E1130C8E8CA4}" srcOrd="1" destOrd="0" parTransId="{FA57F2DC-E913-45F7-86D7-B492B70EAB97}" sibTransId="{FFB3FD42-C4AC-4498-B4E3-87E5A5134EFC}"/>
    <dgm:cxn modelId="{6BB6D42F-EE29-4EDB-8F8B-785ADF390102}" srcId="{18397FD1-695E-42B7-8643-C165629004A7}" destId="{42CDFA12-971E-468E-BF14-C75029BA5172}" srcOrd="0" destOrd="0" parTransId="{7D632B7C-95D4-41FB-BC67-60E71A4851FE}" sibTransId="{60D25B3E-3AA5-4525-8621-3D95FC5F26EE}"/>
    <dgm:cxn modelId="{55149335-DCA2-4305-B9A4-2D07BEE2C3DE}" type="presOf" srcId="{0665AA7D-4191-46EC-914D-E1130C8E8CA4}" destId="{84239DC4-F882-45E1-8527-8AA71DC15CC5}" srcOrd="0" destOrd="0" presId="urn:microsoft.com/office/officeart/2005/8/layout/vList5"/>
    <dgm:cxn modelId="{164E0D37-035B-4A6A-B527-35B3A1D39BCC}" type="presOf" srcId="{62275866-B653-4506-AEB5-182010D2ECAD}" destId="{D8AB1C47-738E-4022-83D4-231EDBBE688D}" srcOrd="0" destOrd="2" presId="urn:microsoft.com/office/officeart/2005/8/layout/vList5"/>
    <dgm:cxn modelId="{A795253D-EC1C-4948-B1BA-F61D9C3188F2}" srcId="{0665AA7D-4191-46EC-914D-E1130C8E8CA4}" destId="{62275866-B653-4506-AEB5-182010D2ECAD}" srcOrd="2" destOrd="0" parTransId="{DD6266F7-E7E8-4FCF-B621-1471655078C3}" sibTransId="{FC155889-A2B2-4210-9594-F0E709BE2B0B}"/>
    <dgm:cxn modelId="{66A7D33E-11E1-4CB8-BC4A-026ED85746C2}" type="presOf" srcId="{18397FD1-695E-42B7-8643-C165629004A7}" destId="{962C3DCA-2758-409A-BED1-1FB994CB6155}" srcOrd="0" destOrd="0" presId="urn:microsoft.com/office/officeart/2005/8/layout/vList5"/>
    <dgm:cxn modelId="{DF0BEF5C-DC03-4486-B967-BA9C019405C9}" type="presOf" srcId="{0E76530A-AE58-4D22-B260-E7E6C7AEC47F}" destId="{863E4808-631B-40D6-8407-6B037377A97A}" srcOrd="0" destOrd="0" presId="urn:microsoft.com/office/officeart/2005/8/layout/vList5"/>
    <dgm:cxn modelId="{47E5FC44-EBE2-4B2A-84C0-DE4460D6CFA4}" type="presOf" srcId="{42CDFA12-971E-468E-BF14-C75029BA5172}" destId="{8821C0C6-5763-4A7D-8226-BD5C6D7FC527}" srcOrd="0" destOrd="0" presId="urn:microsoft.com/office/officeart/2005/8/layout/vList5"/>
    <dgm:cxn modelId="{100B1472-2EFE-4D53-A9D6-0F32B4012D0C}" srcId="{0665AA7D-4191-46EC-914D-E1130C8E8CA4}" destId="{E6CBC894-2C1E-4532-AFDD-EBB3D76D9ADA}" srcOrd="0" destOrd="0" parTransId="{5630E45B-FD75-452F-ABD6-08A78E81A3B4}" sibTransId="{F94D2BF2-1854-4E42-8609-F9714650F3C1}"/>
    <dgm:cxn modelId="{A1334078-FFC0-4897-B100-89B4E8071515}" type="presOf" srcId="{7C4BEB67-660F-4B27-9DEC-7DB7B377832F}" destId="{FE5EE98E-AAD4-4C4B-8FD8-559CB14B5F8C}" srcOrd="0" destOrd="1" presId="urn:microsoft.com/office/officeart/2005/8/layout/vList5"/>
    <dgm:cxn modelId="{A2EF44A2-C1B4-4666-A467-73A2BFF76094}" type="presOf" srcId="{85631653-2D37-40BC-B4D2-FA3F7A0C4025}" destId="{FE5EE98E-AAD4-4C4B-8FD8-559CB14B5F8C}" srcOrd="0" destOrd="0" presId="urn:microsoft.com/office/officeart/2005/8/layout/vList5"/>
    <dgm:cxn modelId="{A17EA1BA-DF93-406A-BFC5-5DECDF2D550B}" srcId="{42CDFA12-971E-468E-BF14-C75029BA5172}" destId="{F8553CC8-1CE2-454F-8EF0-17FDFE654CCB}" srcOrd="2" destOrd="0" parTransId="{8FB34406-B781-41CC-B44F-ECF27426A6D0}" sibTransId="{C892904E-743F-448F-92D3-87F2E13493A9}"/>
    <dgm:cxn modelId="{6FE140C7-5D86-40CA-9535-A060BCFAAFA0}" srcId="{0E76530A-AE58-4D22-B260-E7E6C7AEC47F}" destId="{7C4BEB67-660F-4B27-9DEC-7DB7B377832F}" srcOrd="1" destOrd="0" parTransId="{83E4C7D2-07ED-4D90-8312-84512BF660BD}" sibTransId="{4CB4B67F-3F46-4A5F-829D-976B50ABBB6D}"/>
    <dgm:cxn modelId="{5C5160CE-1B26-4B35-9EE2-85FFC1BBA8D1}" type="presOf" srcId="{E6CBC894-2C1E-4532-AFDD-EBB3D76D9ADA}" destId="{D8AB1C47-738E-4022-83D4-231EDBBE688D}" srcOrd="0" destOrd="0" presId="urn:microsoft.com/office/officeart/2005/8/layout/vList5"/>
    <dgm:cxn modelId="{DCF9A4D7-EFEC-48C9-B6BE-C36556CF9289}" type="presOf" srcId="{F07DA025-4508-482D-8FF2-237668E02705}" destId="{D8AB1C47-738E-4022-83D4-231EDBBE688D}" srcOrd="0" destOrd="1" presId="urn:microsoft.com/office/officeart/2005/8/layout/vList5"/>
    <dgm:cxn modelId="{5141BAD9-DCEF-4E24-B642-B12B0F0B7EC5}" srcId="{0E76530A-AE58-4D22-B260-E7E6C7AEC47F}" destId="{85631653-2D37-40BC-B4D2-FA3F7A0C4025}" srcOrd="0" destOrd="0" parTransId="{87CCC9D9-9E7E-4F15-BCD4-5A36BC68AAC4}" sibTransId="{E9D366FA-C842-4F9F-8846-78D5A9E883D9}"/>
    <dgm:cxn modelId="{54674EED-5BF8-4D39-8FF8-F04A447BFE6A}" srcId="{18397FD1-695E-42B7-8643-C165629004A7}" destId="{0E76530A-AE58-4D22-B260-E7E6C7AEC47F}" srcOrd="2" destOrd="0" parTransId="{CF0AC84D-7736-47FD-9C40-DFF945A23053}" sibTransId="{40EDD339-B690-4F8A-BF22-732CA077202D}"/>
    <dgm:cxn modelId="{E5DB14F5-56EA-4093-A9E8-6520202F42C1}" type="presOf" srcId="{8CA70C37-AE4C-41EC-A116-6FAC0153B374}" destId="{FB4450F2-919B-4298-ABFD-4800A7A76A46}" srcOrd="0" destOrd="0" presId="urn:microsoft.com/office/officeart/2005/8/layout/vList5"/>
    <dgm:cxn modelId="{4A3A82FD-B5AD-4CBA-9CFE-A40A8C1FA12F}" srcId="{42CDFA12-971E-468E-BF14-C75029BA5172}" destId="{8CA70C37-AE4C-41EC-A116-6FAC0153B374}" srcOrd="0" destOrd="0" parTransId="{59A81CCA-8389-42D3-A721-5F084B013F46}" sibTransId="{3E58214B-01E7-41DE-A526-0D92F48F3E02}"/>
    <dgm:cxn modelId="{A1F2B6FE-DDED-44E9-AF3C-816AA31855B8}" srcId="{0665AA7D-4191-46EC-914D-E1130C8E8CA4}" destId="{F07DA025-4508-482D-8FF2-237668E02705}" srcOrd="1" destOrd="0" parTransId="{DB57DD97-E71C-436A-B804-4EC021D01426}" sibTransId="{1FE19F86-6BA8-4C66-8CD5-A34CDE19155D}"/>
    <dgm:cxn modelId="{F018789D-E757-4D42-8AF9-8E2FAA550FBF}" type="presParOf" srcId="{962C3DCA-2758-409A-BED1-1FB994CB6155}" destId="{E4434E56-82C2-48BD-A798-45520B6BA8CF}" srcOrd="0" destOrd="0" presId="urn:microsoft.com/office/officeart/2005/8/layout/vList5"/>
    <dgm:cxn modelId="{ECEACCD3-E67F-4BC8-8142-E071489BA3FE}" type="presParOf" srcId="{E4434E56-82C2-48BD-A798-45520B6BA8CF}" destId="{8821C0C6-5763-4A7D-8226-BD5C6D7FC527}" srcOrd="0" destOrd="0" presId="urn:microsoft.com/office/officeart/2005/8/layout/vList5"/>
    <dgm:cxn modelId="{F0A8C033-7EEB-479A-B5D9-79F161F570C1}" type="presParOf" srcId="{E4434E56-82C2-48BD-A798-45520B6BA8CF}" destId="{FB4450F2-919B-4298-ABFD-4800A7A76A46}" srcOrd="1" destOrd="0" presId="urn:microsoft.com/office/officeart/2005/8/layout/vList5"/>
    <dgm:cxn modelId="{487322F0-77CC-49B7-A8CF-4BBDFD97290F}" type="presParOf" srcId="{962C3DCA-2758-409A-BED1-1FB994CB6155}" destId="{0085E302-9B00-463C-993E-A03ECF09F98A}" srcOrd="1" destOrd="0" presId="urn:microsoft.com/office/officeart/2005/8/layout/vList5"/>
    <dgm:cxn modelId="{8E7E853C-8744-45B4-B94D-7CEAD44031AF}" type="presParOf" srcId="{962C3DCA-2758-409A-BED1-1FB994CB6155}" destId="{FBB92D3C-E937-4CA6-9E56-A45F04266CE8}" srcOrd="2" destOrd="0" presId="urn:microsoft.com/office/officeart/2005/8/layout/vList5"/>
    <dgm:cxn modelId="{894D9794-E570-4128-81F8-321D6497670F}" type="presParOf" srcId="{FBB92D3C-E937-4CA6-9E56-A45F04266CE8}" destId="{84239DC4-F882-45E1-8527-8AA71DC15CC5}" srcOrd="0" destOrd="0" presId="urn:microsoft.com/office/officeart/2005/8/layout/vList5"/>
    <dgm:cxn modelId="{54C8DC62-D3C6-40DA-90DB-BB4A66B43B66}" type="presParOf" srcId="{FBB92D3C-E937-4CA6-9E56-A45F04266CE8}" destId="{D8AB1C47-738E-4022-83D4-231EDBBE688D}" srcOrd="1" destOrd="0" presId="urn:microsoft.com/office/officeart/2005/8/layout/vList5"/>
    <dgm:cxn modelId="{D852F652-4592-4524-A037-34CDF6B3C0D9}" type="presParOf" srcId="{962C3DCA-2758-409A-BED1-1FB994CB6155}" destId="{A49AAEE5-DA80-4FA4-862A-D2C05AECF9FA}" srcOrd="3" destOrd="0" presId="urn:microsoft.com/office/officeart/2005/8/layout/vList5"/>
    <dgm:cxn modelId="{FCBEE162-472C-47AA-A559-F0E2EE88E138}" type="presParOf" srcId="{962C3DCA-2758-409A-BED1-1FB994CB6155}" destId="{3CCF1A1E-FAF5-4AFE-A3EF-F57C4F05523D}" srcOrd="4" destOrd="0" presId="urn:microsoft.com/office/officeart/2005/8/layout/vList5"/>
    <dgm:cxn modelId="{1270E632-D8E5-4E57-BEEB-FCCDB3DC40E2}" type="presParOf" srcId="{3CCF1A1E-FAF5-4AFE-A3EF-F57C4F05523D}" destId="{863E4808-631B-40D6-8407-6B037377A97A}" srcOrd="0" destOrd="0" presId="urn:microsoft.com/office/officeart/2005/8/layout/vList5"/>
    <dgm:cxn modelId="{9AD4ADB2-C6A7-46EB-B477-C976DB20AD39}" type="presParOf" srcId="{3CCF1A1E-FAF5-4AFE-A3EF-F57C4F05523D}" destId="{FE5EE98E-AAD4-4C4B-8FD8-559CB14B5F8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1725915-3866-40BC-BF80-D2C48653263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E95E902-69B1-48F6-B5EB-58FB3815F198}">
      <dgm:prSet/>
      <dgm:spPr/>
      <dgm:t>
        <a:bodyPr/>
        <a:lstStyle/>
        <a:p>
          <a:r>
            <a:rPr lang="en-US"/>
            <a:t>Creativity-Activity-Service</a:t>
          </a:r>
        </a:p>
      </dgm:t>
    </dgm:pt>
    <dgm:pt modelId="{00CA6997-0804-46BE-97FD-A55ADFF86380}" type="parTrans" cxnId="{F2F1071B-2F1C-499B-86C2-34AC788689D4}">
      <dgm:prSet/>
      <dgm:spPr/>
      <dgm:t>
        <a:bodyPr/>
        <a:lstStyle/>
        <a:p>
          <a:endParaRPr lang="en-US"/>
        </a:p>
      </dgm:t>
    </dgm:pt>
    <dgm:pt modelId="{5EA3AF5B-5B7E-4177-BA58-2169DE54D99D}" type="sibTrans" cxnId="{F2F1071B-2F1C-499B-86C2-34AC788689D4}">
      <dgm:prSet/>
      <dgm:spPr/>
      <dgm:t>
        <a:bodyPr/>
        <a:lstStyle/>
        <a:p>
          <a:endParaRPr lang="en-US"/>
        </a:p>
      </dgm:t>
    </dgm:pt>
    <dgm:pt modelId="{E01972A3-4B9C-4998-8D55-5463BFD90B2C}">
      <dgm:prSet/>
      <dgm:spPr/>
      <dgm:t>
        <a:bodyPr/>
        <a:lstStyle/>
        <a:p>
          <a:r>
            <a:rPr lang="en-US"/>
            <a:t>Divided among the three areas</a:t>
          </a:r>
        </a:p>
      </dgm:t>
    </dgm:pt>
    <dgm:pt modelId="{E8C0461A-DE74-4529-8DAE-EB2503D7CF5C}" type="parTrans" cxnId="{F0989D3D-F0F5-4820-B51E-4A594DE40470}">
      <dgm:prSet/>
      <dgm:spPr/>
      <dgm:t>
        <a:bodyPr/>
        <a:lstStyle/>
        <a:p>
          <a:endParaRPr lang="en-US"/>
        </a:p>
      </dgm:t>
    </dgm:pt>
    <dgm:pt modelId="{A5D2A73C-A33A-414A-8141-FB7542E04638}" type="sibTrans" cxnId="{F0989D3D-F0F5-4820-B51E-4A594DE40470}">
      <dgm:prSet/>
      <dgm:spPr/>
      <dgm:t>
        <a:bodyPr/>
        <a:lstStyle/>
        <a:p>
          <a:endParaRPr lang="en-US"/>
        </a:p>
      </dgm:t>
    </dgm:pt>
    <dgm:pt modelId="{AB226E0A-F4EE-4BD3-A614-F5658CF6F8DF}">
      <dgm:prSet/>
      <dgm:spPr/>
      <dgm:t>
        <a:bodyPr/>
        <a:lstStyle/>
        <a:p>
          <a:r>
            <a:rPr lang="en-US"/>
            <a:t>Planned (approved)</a:t>
          </a:r>
        </a:p>
      </dgm:t>
    </dgm:pt>
    <dgm:pt modelId="{825FB03D-334B-4ADF-99FC-7E9BC09DC636}" type="parTrans" cxnId="{67CE9A74-228C-40B9-9542-59C006D99095}">
      <dgm:prSet/>
      <dgm:spPr/>
      <dgm:t>
        <a:bodyPr/>
        <a:lstStyle/>
        <a:p>
          <a:endParaRPr lang="en-US"/>
        </a:p>
      </dgm:t>
    </dgm:pt>
    <dgm:pt modelId="{CADFFAD4-E165-40E7-8592-CD68D763F8AF}" type="sibTrans" cxnId="{67CE9A74-228C-40B9-9542-59C006D99095}">
      <dgm:prSet/>
      <dgm:spPr/>
      <dgm:t>
        <a:bodyPr/>
        <a:lstStyle/>
        <a:p>
          <a:endParaRPr lang="en-US"/>
        </a:p>
      </dgm:t>
    </dgm:pt>
    <dgm:pt modelId="{95E7CC28-FC7E-4BF2-A325-6A24C898FADA}">
      <dgm:prSet/>
      <dgm:spPr/>
      <dgm:t>
        <a:bodyPr/>
        <a:lstStyle/>
        <a:p>
          <a:r>
            <a:rPr lang="en-US"/>
            <a:t>Activities carried out continuously over time</a:t>
          </a:r>
        </a:p>
      </dgm:t>
    </dgm:pt>
    <dgm:pt modelId="{39E28912-F1E6-4C36-9E2C-1C913DBD56C2}" type="parTrans" cxnId="{BD4A5CF5-1521-4F9C-A0C8-389984A5124E}">
      <dgm:prSet/>
      <dgm:spPr/>
      <dgm:t>
        <a:bodyPr/>
        <a:lstStyle/>
        <a:p>
          <a:endParaRPr lang="en-US"/>
        </a:p>
      </dgm:t>
    </dgm:pt>
    <dgm:pt modelId="{45A88816-A6DB-43D2-98E3-5A475859AB4E}" type="sibTrans" cxnId="{BD4A5CF5-1521-4F9C-A0C8-389984A5124E}">
      <dgm:prSet/>
      <dgm:spPr/>
      <dgm:t>
        <a:bodyPr/>
        <a:lstStyle/>
        <a:p>
          <a:endParaRPr lang="en-US"/>
        </a:p>
      </dgm:t>
    </dgm:pt>
    <dgm:pt modelId="{0C9A7498-A050-4893-AF16-4627A07BF9CB}">
      <dgm:prSet/>
      <dgm:spPr/>
      <dgm:t>
        <a:bodyPr/>
        <a:lstStyle/>
        <a:p>
          <a:r>
            <a:rPr lang="en-US"/>
            <a:t>Documented; evidenced</a:t>
          </a:r>
        </a:p>
      </dgm:t>
    </dgm:pt>
    <dgm:pt modelId="{E1CC0CC9-7E73-446F-9A24-8C32B66A24F3}" type="parTrans" cxnId="{80844120-85EB-4797-A8CB-9C80D9ED2C7C}">
      <dgm:prSet/>
      <dgm:spPr/>
      <dgm:t>
        <a:bodyPr/>
        <a:lstStyle/>
        <a:p>
          <a:endParaRPr lang="en-US"/>
        </a:p>
      </dgm:t>
    </dgm:pt>
    <dgm:pt modelId="{65DFA33B-CBBA-41E1-88BC-D5C2ABE1B843}" type="sibTrans" cxnId="{80844120-85EB-4797-A8CB-9C80D9ED2C7C}">
      <dgm:prSet/>
      <dgm:spPr/>
      <dgm:t>
        <a:bodyPr/>
        <a:lstStyle/>
        <a:p>
          <a:endParaRPr lang="en-US"/>
        </a:p>
      </dgm:t>
    </dgm:pt>
    <dgm:pt modelId="{4464F694-AEFD-4341-8A12-E2E913919E5B}">
      <dgm:prSet/>
      <dgm:spPr/>
      <dgm:t>
        <a:bodyPr/>
        <a:lstStyle/>
        <a:p>
          <a:r>
            <a:rPr lang="en-US"/>
            <a:t>Signed off by an objective adult supervisor</a:t>
          </a:r>
        </a:p>
      </dgm:t>
    </dgm:pt>
    <dgm:pt modelId="{05B24FF5-8666-440B-BA47-E480B5A98061}" type="parTrans" cxnId="{B3C2076A-4355-4656-97BC-5CE442228822}">
      <dgm:prSet/>
      <dgm:spPr/>
      <dgm:t>
        <a:bodyPr/>
        <a:lstStyle/>
        <a:p>
          <a:endParaRPr lang="en-US"/>
        </a:p>
      </dgm:t>
    </dgm:pt>
    <dgm:pt modelId="{1E752DCC-B3EB-4787-B539-E2EDB9797489}" type="sibTrans" cxnId="{B3C2076A-4355-4656-97BC-5CE442228822}">
      <dgm:prSet/>
      <dgm:spPr/>
      <dgm:t>
        <a:bodyPr/>
        <a:lstStyle/>
        <a:p>
          <a:endParaRPr lang="en-US"/>
        </a:p>
      </dgm:t>
    </dgm:pt>
    <dgm:pt modelId="{1EAE7DAE-D3D1-4AEA-8221-F57D02140C86}">
      <dgm:prSet/>
      <dgm:spPr/>
      <dgm:t>
        <a:bodyPr/>
        <a:lstStyle/>
        <a:p>
          <a:r>
            <a:rPr lang="en-US"/>
            <a:t>Required interviews and reflection</a:t>
          </a:r>
        </a:p>
      </dgm:t>
    </dgm:pt>
    <dgm:pt modelId="{3C494743-291F-4121-B739-7795C54AD8D6}" type="parTrans" cxnId="{12C0118D-D4CB-48EA-9E11-938F3C9C1820}">
      <dgm:prSet/>
      <dgm:spPr/>
      <dgm:t>
        <a:bodyPr/>
        <a:lstStyle/>
        <a:p>
          <a:endParaRPr lang="en-US"/>
        </a:p>
      </dgm:t>
    </dgm:pt>
    <dgm:pt modelId="{2B2E84D8-A55B-4196-AE8A-908BE9BE8544}" type="sibTrans" cxnId="{12C0118D-D4CB-48EA-9E11-938F3C9C1820}">
      <dgm:prSet/>
      <dgm:spPr/>
      <dgm:t>
        <a:bodyPr/>
        <a:lstStyle/>
        <a:p>
          <a:endParaRPr lang="en-US"/>
        </a:p>
      </dgm:t>
    </dgm:pt>
    <dgm:pt modelId="{2D6076F1-224A-4DDF-AD96-8FAAA3D51B27}">
      <dgm:prSet/>
      <dgm:spPr/>
      <dgm:t>
        <a:bodyPr/>
        <a:lstStyle/>
        <a:p>
          <a:r>
            <a:rPr lang="en-US"/>
            <a:t>Final review by IB CAS Coordinator</a:t>
          </a:r>
        </a:p>
      </dgm:t>
    </dgm:pt>
    <dgm:pt modelId="{FBC8B3FF-8E5F-464D-9023-4A06B978180D}" type="parTrans" cxnId="{62BFD3D8-FB50-4027-A7E3-90D7A9ACBF3A}">
      <dgm:prSet/>
      <dgm:spPr/>
      <dgm:t>
        <a:bodyPr/>
        <a:lstStyle/>
        <a:p>
          <a:endParaRPr lang="en-US"/>
        </a:p>
      </dgm:t>
    </dgm:pt>
    <dgm:pt modelId="{C21E5E87-F8CB-4540-94C3-E5F1D318E3D9}" type="sibTrans" cxnId="{62BFD3D8-FB50-4027-A7E3-90D7A9ACBF3A}">
      <dgm:prSet/>
      <dgm:spPr/>
      <dgm:t>
        <a:bodyPr/>
        <a:lstStyle/>
        <a:p>
          <a:endParaRPr lang="en-US"/>
        </a:p>
      </dgm:t>
    </dgm:pt>
    <dgm:pt modelId="{E33B4D5B-4A42-4438-9B79-30389D5C2BBB}" type="pres">
      <dgm:prSet presAssocID="{61725915-3866-40BC-BF80-D2C486532631}" presName="diagram" presStyleCnt="0">
        <dgm:presLayoutVars>
          <dgm:dir/>
          <dgm:resizeHandles val="exact"/>
        </dgm:presLayoutVars>
      </dgm:prSet>
      <dgm:spPr/>
    </dgm:pt>
    <dgm:pt modelId="{CDA1D6E8-C236-480E-B37B-438B77122A44}" type="pres">
      <dgm:prSet presAssocID="{2E95E902-69B1-48F6-B5EB-58FB3815F198}" presName="node" presStyleLbl="node1" presStyleIdx="0" presStyleCnt="8">
        <dgm:presLayoutVars>
          <dgm:bulletEnabled val="1"/>
        </dgm:presLayoutVars>
      </dgm:prSet>
      <dgm:spPr/>
    </dgm:pt>
    <dgm:pt modelId="{FA578B31-BB3F-4A82-BA67-0149006A0513}" type="pres">
      <dgm:prSet presAssocID="{5EA3AF5B-5B7E-4177-BA58-2169DE54D99D}" presName="sibTrans" presStyleCnt="0"/>
      <dgm:spPr/>
    </dgm:pt>
    <dgm:pt modelId="{A9016C0F-CA25-4DBF-97A5-8E157B5EE1F9}" type="pres">
      <dgm:prSet presAssocID="{E01972A3-4B9C-4998-8D55-5463BFD90B2C}" presName="node" presStyleLbl="node1" presStyleIdx="1" presStyleCnt="8">
        <dgm:presLayoutVars>
          <dgm:bulletEnabled val="1"/>
        </dgm:presLayoutVars>
      </dgm:prSet>
      <dgm:spPr/>
    </dgm:pt>
    <dgm:pt modelId="{5BED8058-8BF0-4DE3-AA5B-9520195C9A65}" type="pres">
      <dgm:prSet presAssocID="{A5D2A73C-A33A-414A-8141-FB7542E04638}" presName="sibTrans" presStyleCnt="0"/>
      <dgm:spPr/>
    </dgm:pt>
    <dgm:pt modelId="{2E1DD9C0-AAEB-44DD-8E07-B65D53C03A42}" type="pres">
      <dgm:prSet presAssocID="{AB226E0A-F4EE-4BD3-A614-F5658CF6F8DF}" presName="node" presStyleLbl="node1" presStyleIdx="2" presStyleCnt="8">
        <dgm:presLayoutVars>
          <dgm:bulletEnabled val="1"/>
        </dgm:presLayoutVars>
      </dgm:prSet>
      <dgm:spPr/>
    </dgm:pt>
    <dgm:pt modelId="{5C828733-D2C8-4BDF-968D-A6D43742BE22}" type="pres">
      <dgm:prSet presAssocID="{CADFFAD4-E165-40E7-8592-CD68D763F8AF}" presName="sibTrans" presStyleCnt="0"/>
      <dgm:spPr/>
    </dgm:pt>
    <dgm:pt modelId="{359301B9-418B-4EA5-9114-2AC7329B6CCC}" type="pres">
      <dgm:prSet presAssocID="{95E7CC28-FC7E-4BF2-A325-6A24C898FADA}" presName="node" presStyleLbl="node1" presStyleIdx="3" presStyleCnt="8">
        <dgm:presLayoutVars>
          <dgm:bulletEnabled val="1"/>
        </dgm:presLayoutVars>
      </dgm:prSet>
      <dgm:spPr/>
    </dgm:pt>
    <dgm:pt modelId="{17025E19-352B-4FD5-B468-8194F89BEA76}" type="pres">
      <dgm:prSet presAssocID="{45A88816-A6DB-43D2-98E3-5A475859AB4E}" presName="sibTrans" presStyleCnt="0"/>
      <dgm:spPr/>
    </dgm:pt>
    <dgm:pt modelId="{11C879B1-6E8B-4A90-9D9C-C14FA3AB9284}" type="pres">
      <dgm:prSet presAssocID="{0C9A7498-A050-4893-AF16-4627A07BF9CB}" presName="node" presStyleLbl="node1" presStyleIdx="4" presStyleCnt="8">
        <dgm:presLayoutVars>
          <dgm:bulletEnabled val="1"/>
        </dgm:presLayoutVars>
      </dgm:prSet>
      <dgm:spPr/>
    </dgm:pt>
    <dgm:pt modelId="{2E9B20B1-D267-49EA-82FD-136B2C42129B}" type="pres">
      <dgm:prSet presAssocID="{65DFA33B-CBBA-41E1-88BC-D5C2ABE1B843}" presName="sibTrans" presStyleCnt="0"/>
      <dgm:spPr/>
    </dgm:pt>
    <dgm:pt modelId="{61328759-4E7F-410B-B3EA-5BA152D78B73}" type="pres">
      <dgm:prSet presAssocID="{4464F694-AEFD-4341-8A12-E2E913919E5B}" presName="node" presStyleLbl="node1" presStyleIdx="5" presStyleCnt="8">
        <dgm:presLayoutVars>
          <dgm:bulletEnabled val="1"/>
        </dgm:presLayoutVars>
      </dgm:prSet>
      <dgm:spPr/>
    </dgm:pt>
    <dgm:pt modelId="{D1B0158D-C500-43CC-BC08-4574A771D311}" type="pres">
      <dgm:prSet presAssocID="{1E752DCC-B3EB-4787-B539-E2EDB9797489}" presName="sibTrans" presStyleCnt="0"/>
      <dgm:spPr/>
    </dgm:pt>
    <dgm:pt modelId="{92B8981B-DF92-4C2F-9127-89549CCFBE75}" type="pres">
      <dgm:prSet presAssocID="{1EAE7DAE-D3D1-4AEA-8221-F57D02140C86}" presName="node" presStyleLbl="node1" presStyleIdx="6" presStyleCnt="8">
        <dgm:presLayoutVars>
          <dgm:bulletEnabled val="1"/>
        </dgm:presLayoutVars>
      </dgm:prSet>
      <dgm:spPr/>
    </dgm:pt>
    <dgm:pt modelId="{25DC424F-D367-4D90-8338-A7F4B1C14747}" type="pres">
      <dgm:prSet presAssocID="{2B2E84D8-A55B-4196-AE8A-908BE9BE8544}" presName="sibTrans" presStyleCnt="0"/>
      <dgm:spPr/>
    </dgm:pt>
    <dgm:pt modelId="{97755780-81C6-48BB-B2AC-FCF6C1BEE491}" type="pres">
      <dgm:prSet presAssocID="{2D6076F1-224A-4DDF-AD96-8FAAA3D51B27}" presName="node" presStyleLbl="node1" presStyleIdx="7" presStyleCnt="8">
        <dgm:presLayoutVars>
          <dgm:bulletEnabled val="1"/>
        </dgm:presLayoutVars>
      </dgm:prSet>
      <dgm:spPr/>
    </dgm:pt>
  </dgm:ptLst>
  <dgm:cxnLst>
    <dgm:cxn modelId="{F2F1071B-2F1C-499B-86C2-34AC788689D4}" srcId="{61725915-3866-40BC-BF80-D2C486532631}" destId="{2E95E902-69B1-48F6-B5EB-58FB3815F198}" srcOrd="0" destOrd="0" parTransId="{00CA6997-0804-46BE-97FD-A55ADFF86380}" sibTransId="{5EA3AF5B-5B7E-4177-BA58-2169DE54D99D}"/>
    <dgm:cxn modelId="{80844120-85EB-4797-A8CB-9C80D9ED2C7C}" srcId="{61725915-3866-40BC-BF80-D2C486532631}" destId="{0C9A7498-A050-4893-AF16-4627A07BF9CB}" srcOrd="4" destOrd="0" parTransId="{E1CC0CC9-7E73-446F-9A24-8C32B66A24F3}" sibTransId="{65DFA33B-CBBA-41E1-88BC-D5C2ABE1B843}"/>
    <dgm:cxn modelId="{F0989D3D-F0F5-4820-B51E-4A594DE40470}" srcId="{61725915-3866-40BC-BF80-D2C486532631}" destId="{E01972A3-4B9C-4998-8D55-5463BFD90B2C}" srcOrd="1" destOrd="0" parTransId="{E8C0461A-DE74-4529-8DAE-EB2503D7CF5C}" sibTransId="{A5D2A73C-A33A-414A-8141-FB7542E04638}"/>
    <dgm:cxn modelId="{680F773F-04D0-42E5-80C2-8EBBE3889AFF}" type="presOf" srcId="{2D6076F1-224A-4DDF-AD96-8FAAA3D51B27}" destId="{97755780-81C6-48BB-B2AC-FCF6C1BEE491}" srcOrd="0" destOrd="0" presId="urn:microsoft.com/office/officeart/2005/8/layout/default"/>
    <dgm:cxn modelId="{A1804267-BD79-414A-9120-4429E0663352}" type="presOf" srcId="{2E95E902-69B1-48F6-B5EB-58FB3815F198}" destId="{CDA1D6E8-C236-480E-B37B-438B77122A44}" srcOrd="0" destOrd="0" presId="urn:microsoft.com/office/officeart/2005/8/layout/default"/>
    <dgm:cxn modelId="{D6766968-1EAC-4121-AA3F-141C6E752C9F}" type="presOf" srcId="{0C9A7498-A050-4893-AF16-4627A07BF9CB}" destId="{11C879B1-6E8B-4A90-9D9C-C14FA3AB9284}" srcOrd="0" destOrd="0" presId="urn:microsoft.com/office/officeart/2005/8/layout/default"/>
    <dgm:cxn modelId="{B3C2076A-4355-4656-97BC-5CE442228822}" srcId="{61725915-3866-40BC-BF80-D2C486532631}" destId="{4464F694-AEFD-4341-8A12-E2E913919E5B}" srcOrd="5" destOrd="0" parTransId="{05B24FF5-8666-440B-BA47-E480B5A98061}" sibTransId="{1E752DCC-B3EB-4787-B539-E2EDB9797489}"/>
    <dgm:cxn modelId="{67CE9A74-228C-40B9-9542-59C006D99095}" srcId="{61725915-3866-40BC-BF80-D2C486532631}" destId="{AB226E0A-F4EE-4BD3-A614-F5658CF6F8DF}" srcOrd="2" destOrd="0" parTransId="{825FB03D-334B-4ADF-99FC-7E9BC09DC636}" sibTransId="{CADFFAD4-E165-40E7-8592-CD68D763F8AF}"/>
    <dgm:cxn modelId="{6D9FE080-D0CF-4766-94E0-3B6601E9F045}" type="presOf" srcId="{95E7CC28-FC7E-4BF2-A325-6A24C898FADA}" destId="{359301B9-418B-4EA5-9114-2AC7329B6CCC}" srcOrd="0" destOrd="0" presId="urn:microsoft.com/office/officeart/2005/8/layout/default"/>
    <dgm:cxn modelId="{12C0118D-D4CB-48EA-9E11-938F3C9C1820}" srcId="{61725915-3866-40BC-BF80-D2C486532631}" destId="{1EAE7DAE-D3D1-4AEA-8221-F57D02140C86}" srcOrd="6" destOrd="0" parTransId="{3C494743-291F-4121-B739-7795C54AD8D6}" sibTransId="{2B2E84D8-A55B-4196-AE8A-908BE9BE8544}"/>
    <dgm:cxn modelId="{142B739E-1FE2-44BB-90AC-D5437815BA51}" type="presOf" srcId="{1EAE7DAE-D3D1-4AEA-8221-F57D02140C86}" destId="{92B8981B-DF92-4C2F-9127-89549CCFBE75}" srcOrd="0" destOrd="0" presId="urn:microsoft.com/office/officeart/2005/8/layout/default"/>
    <dgm:cxn modelId="{EB33ACBC-E656-4E17-A57D-D350CE3D81A1}" type="presOf" srcId="{4464F694-AEFD-4341-8A12-E2E913919E5B}" destId="{61328759-4E7F-410B-B3EA-5BA152D78B73}" srcOrd="0" destOrd="0" presId="urn:microsoft.com/office/officeart/2005/8/layout/default"/>
    <dgm:cxn modelId="{50A3EBCC-1106-4196-9930-8890CD96CDD1}" type="presOf" srcId="{AB226E0A-F4EE-4BD3-A614-F5658CF6F8DF}" destId="{2E1DD9C0-AAEB-44DD-8E07-B65D53C03A42}" srcOrd="0" destOrd="0" presId="urn:microsoft.com/office/officeart/2005/8/layout/default"/>
    <dgm:cxn modelId="{62BFD3D8-FB50-4027-A7E3-90D7A9ACBF3A}" srcId="{61725915-3866-40BC-BF80-D2C486532631}" destId="{2D6076F1-224A-4DDF-AD96-8FAAA3D51B27}" srcOrd="7" destOrd="0" parTransId="{FBC8B3FF-8E5F-464D-9023-4A06B978180D}" sibTransId="{C21E5E87-F8CB-4540-94C3-E5F1D318E3D9}"/>
    <dgm:cxn modelId="{2D3847E9-4153-43A5-B7CD-CBBAE3867CAD}" type="presOf" srcId="{E01972A3-4B9C-4998-8D55-5463BFD90B2C}" destId="{A9016C0F-CA25-4DBF-97A5-8E157B5EE1F9}" srcOrd="0" destOrd="0" presId="urn:microsoft.com/office/officeart/2005/8/layout/default"/>
    <dgm:cxn modelId="{BD4A5CF5-1521-4F9C-A0C8-389984A5124E}" srcId="{61725915-3866-40BC-BF80-D2C486532631}" destId="{95E7CC28-FC7E-4BF2-A325-6A24C898FADA}" srcOrd="3" destOrd="0" parTransId="{39E28912-F1E6-4C36-9E2C-1C913DBD56C2}" sibTransId="{45A88816-A6DB-43D2-98E3-5A475859AB4E}"/>
    <dgm:cxn modelId="{5A3FA6F6-B959-4D23-8DEC-2967EDBFD752}" type="presOf" srcId="{61725915-3866-40BC-BF80-D2C486532631}" destId="{E33B4D5B-4A42-4438-9B79-30389D5C2BBB}" srcOrd="0" destOrd="0" presId="urn:microsoft.com/office/officeart/2005/8/layout/default"/>
    <dgm:cxn modelId="{27276311-1423-4F8A-8707-6A66C77D643D}" type="presParOf" srcId="{E33B4D5B-4A42-4438-9B79-30389D5C2BBB}" destId="{CDA1D6E8-C236-480E-B37B-438B77122A44}" srcOrd="0" destOrd="0" presId="urn:microsoft.com/office/officeart/2005/8/layout/default"/>
    <dgm:cxn modelId="{43A4BDBA-8CFC-4527-A618-3101B2978232}" type="presParOf" srcId="{E33B4D5B-4A42-4438-9B79-30389D5C2BBB}" destId="{FA578B31-BB3F-4A82-BA67-0149006A0513}" srcOrd="1" destOrd="0" presId="urn:microsoft.com/office/officeart/2005/8/layout/default"/>
    <dgm:cxn modelId="{5C14B496-654C-4532-A575-CF592812C60C}" type="presParOf" srcId="{E33B4D5B-4A42-4438-9B79-30389D5C2BBB}" destId="{A9016C0F-CA25-4DBF-97A5-8E157B5EE1F9}" srcOrd="2" destOrd="0" presId="urn:microsoft.com/office/officeart/2005/8/layout/default"/>
    <dgm:cxn modelId="{E55FCE9C-6EBA-4E2E-8FBC-47C961C5A7DE}" type="presParOf" srcId="{E33B4D5B-4A42-4438-9B79-30389D5C2BBB}" destId="{5BED8058-8BF0-4DE3-AA5B-9520195C9A65}" srcOrd="3" destOrd="0" presId="urn:microsoft.com/office/officeart/2005/8/layout/default"/>
    <dgm:cxn modelId="{29645140-CCCE-4689-81FE-415CF316FA9B}" type="presParOf" srcId="{E33B4D5B-4A42-4438-9B79-30389D5C2BBB}" destId="{2E1DD9C0-AAEB-44DD-8E07-B65D53C03A42}" srcOrd="4" destOrd="0" presId="urn:microsoft.com/office/officeart/2005/8/layout/default"/>
    <dgm:cxn modelId="{DF045601-352B-4A3F-8A9C-C87C51E637F7}" type="presParOf" srcId="{E33B4D5B-4A42-4438-9B79-30389D5C2BBB}" destId="{5C828733-D2C8-4BDF-968D-A6D43742BE22}" srcOrd="5" destOrd="0" presId="urn:microsoft.com/office/officeart/2005/8/layout/default"/>
    <dgm:cxn modelId="{2373430A-08DB-4635-8416-96282608BA6D}" type="presParOf" srcId="{E33B4D5B-4A42-4438-9B79-30389D5C2BBB}" destId="{359301B9-418B-4EA5-9114-2AC7329B6CCC}" srcOrd="6" destOrd="0" presId="urn:microsoft.com/office/officeart/2005/8/layout/default"/>
    <dgm:cxn modelId="{866E18AF-6BB0-44EC-8051-5B1CC1DD5501}" type="presParOf" srcId="{E33B4D5B-4A42-4438-9B79-30389D5C2BBB}" destId="{17025E19-352B-4FD5-B468-8194F89BEA76}" srcOrd="7" destOrd="0" presId="urn:microsoft.com/office/officeart/2005/8/layout/default"/>
    <dgm:cxn modelId="{5C4D5A2D-3BA8-4D3D-985B-2F61EEE70B4E}" type="presParOf" srcId="{E33B4D5B-4A42-4438-9B79-30389D5C2BBB}" destId="{11C879B1-6E8B-4A90-9D9C-C14FA3AB9284}" srcOrd="8" destOrd="0" presId="urn:microsoft.com/office/officeart/2005/8/layout/default"/>
    <dgm:cxn modelId="{3914E26B-A8EE-4AD5-BA47-19FE58CB2A14}" type="presParOf" srcId="{E33B4D5B-4A42-4438-9B79-30389D5C2BBB}" destId="{2E9B20B1-D267-49EA-82FD-136B2C42129B}" srcOrd="9" destOrd="0" presId="urn:microsoft.com/office/officeart/2005/8/layout/default"/>
    <dgm:cxn modelId="{30B6F1AA-FBEC-4AD7-9187-8617B46DDA67}" type="presParOf" srcId="{E33B4D5B-4A42-4438-9B79-30389D5C2BBB}" destId="{61328759-4E7F-410B-B3EA-5BA152D78B73}" srcOrd="10" destOrd="0" presId="urn:microsoft.com/office/officeart/2005/8/layout/default"/>
    <dgm:cxn modelId="{A6773E70-0CAB-4558-A463-06D2E472E11E}" type="presParOf" srcId="{E33B4D5B-4A42-4438-9B79-30389D5C2BBB}" destId="{D1B0158D-C500-43CC-BC08-4574A771D311}" srcOrd="11" destOrd="0" presId="urn:microsoft.com/office/officeart/2005/8/layout/default"/>
    <dgm:cxn modelId="{65270865-DD63-47B8-9590-565901722285}" type="presParOf" srcId="{E33B4D5B-4A42-4438-9B79-30389D5C2BBB}" destId="{92B8981B-DF92-4C2F-9127-89549CCFBE75}" srcOrd="12" destOrd="0" presId="urn:microsoft.com/office/officeart/2005/8/layout/default"/>
    <dgm:cxn modelId="{189771CE-E1C1-4471-9E58-7D2D407A109A}" type="presParOf" srcId="{E33B4D5B-4A42-4438-9B79-30389D5C2BBB}" destId="{25DC424F-D367-4D90-8338-A7F4B1C14747}" srcOrd="13" destOrd="0" presId="urn:microsoft.com/office/officeart/2005/8/layout/default"/>
    <dgm:cxn modelId="{F4D1AF30-8862-4882-B748-980730D8FB64}" type="presParOf" srcId="{E33B4D5B-4A42-4438-9B79-30389D5C2BBB}" destId="{97755780-81C6-48BB-B2AC-FCF6C1BEE491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E2A5E-89B2-4092-8C0D-7BF2B87596DE}">
      <dsp:nvSpPr>
        <dsp:cNvPr id="0" name=""/>
        <dsp:cNvSpPr/>
      </dsp:nvSpPr>
      <dsp:spPr>
        <a:xfrm>
          <a:off x="0" y="2620"/>
          <a:ext cx="743958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23C6C-8BD7-4DDB-BCA6-0C963C59CD54}">
      <dsp:nvSpPr>
        <dsp:cNvPr id="0" name=""/>
        <dsp:cNvSpPr/>
      </dsp:nvSpPr>
      <dsp:spPr>
        <a:xfrm>
          <a:off x="0" y="2620"/>
          <a:ext cx="7439587" cy="1518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84.6% of all DP candidates enrolled in university immediately after high school compared to the national average of 66%</a:t>
          </a:r>
        </a:p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*99% at PHUHS IB</a:t>
          </a:r>
          <a:r>
            <a:rPr lang="en-US" sz="2400" kern="1200">
              <a:latin typeface="Calibri Light" panose="020F0302020204030204"/>
            </a:rPr>
            <a:t> (85% PHUHS IB attend a Florida College)</a:t>
          </a:r>
          <a:endParaRPr lang="en-US" sz="2400" kern="1200"/>
        </a:p>
      </dsp:txBody>
      <dsp:txXfrm>
        <a:off x="0" y="2620"/>
        <a:ext cx="7439587" cy="1518840"/>
      </dsp:txXfrm>
    </dsp:sp>
    <dsp:sp modelId="{9143ACDC-908E-4F74-A863-56544F02645A}">
      <dsp:nvSpPr>
        <dsp:cNvPr id="0" name=""/>
        <dsp:cNvSpPr/>
      </dsp:nvSpPr>
      <dsp:spPr>
        <a:xfrm>
          <a:off x="0" y="1521461"/>
          <a:ext cx="7439587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4C2FB6-A97D-4725-B6C5-9B5FB08ED103}">
      <dsp:nvSpPr>
        <dsp:cNvPr id="0" name=""/>
        <dsp:cNvSpPr/>
      </dsp:nvSpPr>
      <dsp:spPr>
        <a:xfrm>
          <a:off x="0" y="1521461"/>
          <a:ext cx="7439587" cy="1518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 greater percentage of DP candidates enrolled in more selective institutions</a:t>
          </a:r>
        </a:p>
      </dsp:txBody>
      <dsp:txXfrm>
        <a:off x="0" y="1521461"/>
        <a:ext cx="7439587" cy="1518840"/>
      </dsp:txXfrm>
    </dsp:sp>
    <dsp:sp modelId="{16729DF3-3DE6-428E-BE02-8AAEB2017EEC}">
      <dsp:nvSpPr>
        <dsp:cNvPr id="0" name=""/>
        <dsp:cNvSpPr/>
      </dsp:nvSpPr>
      <dsp:spPr>
        <a:xfrm>
          <a:off x="0" y="3040302"/>
          <a:ext cx="7439587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151C59-2305-4D3B-ADD9-4CEAB2BED59C}">
      <dsp:nvSpPr>
        <dsp:cNvPr id="0" name=""/>
        <dsp:cNvSpPr/>
      </dsp:nvSpPr>
      <dsp:spPr>
        <a:xfrm>
          <a:off x="0" y="3040302"/>
          <a:ext cx="7432321" cy="1792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90.4% of DP candidates who enrolled in a four-year postsecondary institution immediately after high school were enrolled in the same institution the following year and 66.5% graduated within 4 years compared to the national average of 41.4%</a:t>
          </a:r>
        </a:p>
      </dsp:txBody>
      <dsp:txXfrm>
        <a:off x="0" y="3040302"/>
        <a:ext cx="7432321" cy="1792854"/>
      </dsp:txXfrm>
    </dsp:sp>
    <dsp:sp modelId="{212B395D-49CC-43CF-9314-5E4A6AD26605}">
      <dsp:nvSpPr>
        <dsp:cNvPr id="0" name=""/>
        <dsp:cNvSpPr/>
      </dsp:nvSpPr>
      <dsp:spPr>
        <a:xfrm>
          <a:off x="0" y="4833157"/>
          <a:ext cx="7439587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2762F1-AA1B-4216-820D-9F680EC33FCE}">
      <dsp:nvSpPr>
        <dsp:cNvPr id="0" name=""/>
        <dsp:cNvSpPr/>
      </dsp:nvSpPr>
      <dsp:spPr>
        <a:xfrm>
          <a:off x="0" y="4833157"/>
          <a:ext cx="7439587" cy="1518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Our students are persistent, prepared, and proficient!</a:t>
          </a:r>
        </a:p>
      </dsp:txBody>
      <dsp:txXfrm>
        <a:off x="0" y="4833157"/>
        <a:ext cx="7439587" cy="15188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4D383-3135-483A-9160-825B5FDF3B10}">
      <dsp:nvSpPr>
        <dsp:cNvPr id="0" name=""/>
        <dsp:cNvSpPr/>
      </dsp:nvSpPr>
      <dsp:spPr>
        <a:xfrm>
          <a:off x="0" y="4802"/>
          <a:ext cx="10927829" cy="959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Clubs </a:t>
          </a:r>
        </a:p>
      </dsp:txBody>
      <dsp:txXfrm>
        <a:off x="46834" y="51636"/>
        <a:ext cx="10834161" cy="865732"/>
      </dsp:txXfrm>
    </dsp:sp>
    <dsp:sp modelId="{D7380A3F-ACD2-4508-8BEC-9C41B1E027C8}">
      <dsp:nvSpPr>
        <dsp:cNvPr id="0" name=""/>
        <dsp:cNvSpPr/>
      </dsp:nvSpPr>
      <dsp:spPr>
        <a:xfrm>
          <a:off x="0" y="1079402"/>
          <a:ext cx="10927829" cy="95940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Sports</a:t>
          </a:r>
        </a:p>
      </dsp:txBody>
      <dsp:txXfrm>
        <a:off x="46834" y="1126236"/>
        <a:ext cx="10834161" cy="865732"/>
      </dsp:txXfrm>
    </dsp:sp>
    <dsp:sp modelId="{A2FB0774-7358-4852-A930-A8367AD21EB3}">
      <dsp:nvSpPr>
        <dsp:cNvPr id="0" name=""/>
        <dsp:cNvSpPr/>
      </dsp:nvSpPr>
      <dsp:spPr>
        <a:xfrm>
          <a:off x="0" y="2154002"/>
          <a:ext cx="10927829" cy="95940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Service</a:t>
          </a:r>
        </a:p>
      </dsp:txBody>
      <dsp:txXfrm>
        <a:off x="46834" y="2200836"/>
        <a:ext cx="10834161" cy="865732"/>
      </dsp:txXfrm>
    </dsp:sp>
    <dsp:sp modelId="{C33CD9FC-1594-4BA6-8D52-98A43104D80A}">
      <dsp:nvSpPr>
        <dsp:cNvPr id="0" name=""/>
        <dsp:cNvSpPr/>
      </dsp:nvSpPr>
      <dsp:spPr>
        <a:xfrm>
          <a:off x="0" y="3228602"/>
          <a:ext cx="10927829" cy="9594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Leadership</a:t>
          </a:r>
        </a:p>
      </dsp:txBody>
      <dsp:txXfrm>
        <a:off x="46834" y="3275436"/>
        <a:ext cx="10834161" cy="86573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CD7B8-6DE3-4B82-B525-DFAB65BB0CCC}">
      <dsp:nvSpPr>
        <dsp:cNvPr id="0" name=""/>
        <dsp:cNvSpPr/>
      </dsp:nvSpPr>
      <dsp:spPr>
        <a:xfrm>
          <a:off x="871876" y="832170"/>
          <a:ext cx="5231259" cy="2813192"/>
        </a:xfrm>
        <a:prstGeom prst="round2DiagRect">
          <a:avLst>
            <a:gd name="adj1" fmla="val 0"/>
            <a:gd name="adj2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BA2F7F-FB0E-444E-BA1E-89463DC675E1}">
      <dsp:nvSpPr>
        <dsp:cNvPr id="0" name=""/>
        <dsp:cNvSpPr/>
      </dsp:nvSpPr>
      <dsp:spPr>
        <a:xfrm>
          <a:off x="3487506" y="1130539"/>
          <a:ext cx="697" cy="221645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D1B6D4-2682-4F21-ABCD-182F77C24022}">
      <dsp:nvSpPr>
        <dsp:cNvPr id="0" name=""/>
        <dsp:cNvSpPr/>
      </dsp:nvSpPr>
      <dsp:spPr>
        <a:xfrm>
          <a:off x="1046251" y="1045291"/>
          <a:ext cx="2266878" cy="238695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Quality	</a:t>
          </a:r>
        </a:p>
      </dsp:txBody>
      <dsp:txXfrm>
        <a:off x="1046251" y="1045291"/>
        <a:ext cx="2266878" cy="2386951"/>
      </dsp:txXfrm>
    </dsp:sp>
    <dsp:sp modelId="{210804BE-E641-40C0-A0EA-6215E4E21503}">
      <dsp:nvSpPr>
        <dsp:cNvPr id="0" name=""/>
        <dsp:cNvSpPr/>
      </dsp:nvSpPr>
      <dsp:spPr>
        <a:xfrm>
          <a:off x="3661881" y="1045291"/>
          <a:ext cx="2266878" cy="238695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Quantity</a:t>
          </a:r>
        </a:p>
      </dsp:txBody>
      <dsp:txXfrm>
        <a:off x="3661881" y="1045291"/>
        <a:ext cx="2266878" cy="2386951"/>
      </dsp:txXfrm>
    </dsp:sp>
    <dsp:sp modelId="{FCAC7CA1-1D7E-4BDD-B6B1-7500FE01FE5E}">
      <dsp:nvSpPr>
        <dsp:cNvPr id="0" name=""/>
        <dsp:cNvSpPr/>
      </dsp:nvSpPr>
      <dsp:spPr>
        <a:xfrm rot="16200000">
          <a:off x="-1449000" y="1672722"/>
          <a:ext cx="3893161" cy="871876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Leadership, growth, impact</a:t>
          </a:r>
        </a:p>
      </dsp:txBody>
      <dsp:txXfrm>
        <a:off x="-1317230" y="2023203"/>
        <a:ext cx="3629620" cy="434456"/>
      </dsp:txXfrm>
    </dsp:sp>
    <dsp:sp modelId="{BCA4B6F5-41B6-4016-9CA3-9817B72CBFB7}">
      <dsp:nvSpPr>
        <dsp:cNvPr id="0" name=""/>
        <dsp:cNvSpPr/>
      </dsp:nvSpPr>
      <dsp:spPr>
        <a:xfrm rot="5400000">
          <a:off x="4415589" y="1924648"/>
          <a:ext cx="4022425" cy="871876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Number of “things”</a:t>
          </a:r>
        </a:p>
      </dsp:txBody>
      <dsp:txXfrm>
        <a:off x="4547360" y="2011588"/>
        <a:ext cx="3758884" cy="43445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6D465-2508-44AC-8C9B-71F673C40D4E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0932D5-3A56-4604-A91F-F61104B15FB2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96862D-03C8-4642-92CE-4877C1A57729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bg1"/>
              </a:solidFill>
            </a:rPr>
            <a:t>engage in independent research with intellectual initiative and rigor </a:t>
          </a:r>
        </a:p>
      </dsp:txBody>
      <dsp:txXfrm>
        <a:off x="1435590" y="531"/>
        <a:ext cx="9080009" cy="1242935"/>
      </dsp:txXfrm>
    </dsp:sp>
    <dsp:sp modelId="{B7F5406A-682E-4544-94BD-6F3879ED19D3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A6E531-9294-4436-ABA9-8E5306903798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FFA82F-50C6-4067-89F5-EA6B9E0673E3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bg1"/>
              </a:solidFill>
            </a:rPr>
            <a:t>develop research, thinking, self-management and communication skills </a:t>
          </a:r>
        </a:p>
      </dsp:txBody>
      <dsp:txXfrm>
        <a:off x="1435590" y="1554201"/>
        <a:ext cx="9080009" cy="1242935"/>
      </dsp:txXfrm>
    </dsp:sp>
    <dsp:sp modelId="{1EDE8586-47CF-4A27-9152-20049DB14A75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29DFB4-E27B-4018-BCB7-29A80CD111A6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260A52-763D-4CEF-8E2B-E518047AFF3C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bg1"/>
              </a:solidFill>
            </a:rPr>
            <a:t>reflect on what has been learned throughout the research and writing process. </a:t>
          </a:r>
        </a:p>
      </dsp:txBody>
      <dsp:txXfrm>
        <a:off x="1435590" y="3107870"/>
        <a:ext cx="9080009" cy="124293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9D82A-C3A2-4C86-8F8C-7D20A00D6673}">
      <dsp:nvSpPr>
        <dsp:cNvPr id="0" name=""/>
        <dsp:cNvSpPr/>
      </dsp:nvSpPr>
      <dsp:spPr>
        <a:xfrm>
          <a:off x="0" y="47700"/>
          <a:ext cx="11477849" cy="87395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Significantly greater likelihood of using a range of critical-thinking skills</a:t>
          </a:r>
        </a:p>
      </dsp:txBody>
      <dsp:txXfrm>
        <a:off x="42663" y="90363"/>
        <a:ext cx="11392523" cy="788627"/>
      </dsp:txXfrm>
    </dsp:sp>
    <dsp:sp modelId="{DCDF3CBA-2991-4815-B03B-D76EC0C51C47}">
      <dsp:nvSpPr>
        <dsp:cNvPr id="0" name=""/>
        <dsp:cNvSpPr/>
      </dsp:nvSpPr>
      <dsp:spPr>
        <a:xfrm>
          <a:off x="0" y="985014"/>
          <a:ext cx="11477849" cy="873953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Students felt prepared for university coursework involving research; intended to conduct future research; and found that their research skills to be important to future success;</a:t>
          </a:r>
        </a:p>
      </dsp:txBody>
      <dsp:txXfrm>
        <a:off x="42663" y="1027677"/>
        <a:ext cx="11392523" cy="788627"/>
      </dsp:txXfrm>
    </dsp:sp>
    <dsp:sp modelId="{1B7D2961-5535-4A53-BDB3-AEABC3E0F24E}">
      <dsp:nvSpPr>
        <dsp:cNvPr id="0" name=""/>
        <dsp:cNvSpPr/>
      </dsp:nvSpPr>
      <dsp:spPr>
        <a:xfrm>
          <a:off x="0" y="1922327"/>
          <a:ext cx="11477849" cy="873953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Students developed an ethic of service; </a:t>
          </a:r>
          <a:r>
            <a:rPr lang="en-US" sz="2200" kern="1200" err="1"/>
            <a:t>becaome</a:t>
          </a:r>
          <a:r>
            <a:rPr lang="en-US" sz="2200" kern="1200"/>
            <a:t> more caring, open-minded, and reflective; and developed more self-confidence and maturity</a:t>
          </a:r>
        </a:p>
      </dsp:txBody>
      <dsp:txXfrm>
        <a:off x="42663" y="1964990"/>
        <a:ext cx="11392523" cy="788627"/>
      </dsp:txXfrm>
    </dsp:sp>
    <dsp:sp modelId="{57AFA1D3-AA78-4192-BB2C-9BA33590B783}">
      <dsp:nvSpPr>
        <dsp:cNvPr id="0" name=""/>
        <dsp:cNvSpPr/>
      </dsp:nvSpPr>
      <dsp:spPr>
        <a:xfrm>
          <a:off x="0" y="2859640"/>
          <a:ext cx="11477849" cy="873953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DP students scored higher on 9 out of 10 items that tested their knowledge of US government structure, functioning and history.</a:t>
          </a:r>
        </a:p>
      </dsp:txBody>
      <dsp:txXfrm>
        <a:off x="42663" y="2902303"/>
        <a:ext cx="11392523" cy="78862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ACB180-2CE0-460D-B16C-65C014736478}">
      <dsp:nvSpPr>
        <dsp:cNvPr id="0" name=""/>
        <dsp:cNvSpPr/>
      </dsp:nvSpPr>
      <dsp:spPr>
        <a:xfrm>
          <a:off x="3137" y="459920"/>
          <a:ext cx="2488922" cy="149335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See your progress over every PSAT you have taken and track your improvement. </a:t>
          </a:r>
        </a:p>
      </dsp:txBody>
      <dsp:txXfrm>
        <a:off x="3137" y="459920"/>
        <a:ext cx="2488922" cy="1493353"/>
      </dsp:txXfrm>
    </dsp:sp>
    <dsp:sp modelId="{B70065E9-706A-47D2-B5AD-8C036370726B}">
      <dsp:nvSpPr>
        <dsp:cNvPr id="0" name=""/>
        <dsp:cNvSpPr/>
      </dsp:nvSpPr>
      <dsp:spPr>
        <a:xfrm>
          <a:off x="2740951" y="459920"/>
          <a:ext cx="2488922" cy="149335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Your </a:t>
          </a:r>
          <a:r>
            <a:rPr lang="en-US" sz="1400" b="1" kern="1200"/>
            <a:t>SCORE REPORT </a:t>
          </a:r>
          <a:r>
            <a:rPr lang="en-US" sz="1400" kern="1200"/>
            <a:t>will give details on each question and answer. Show how you did, give the right and wrong answers and why.</a:t>
          </a:r>
        </a:p>
      </dsp:txBody>
      <dsp:txXfrm>
        <a:off x="2740951" y="459920"/>
        <a:ext cx="2488922" cy="1493353"/>
      </dsp:txXfrm>
    </dsp:sp>
    <dsp:sp modelId="{4ADE6C32-AE69-48D0-B244-D4FDDF690457}">
      <dsp:nvSpPr>
        <dsp:cNvPr id="0" name=""/>
        <dsp:cNvSpPr/>
      </dsp:nvSpPr>
      <dsp:spPr>
        <a:xfrm>
          <a:off x="5478766" y="459920"/>
          <a:ext cx="2488922" cy="149335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The </a:t>
          </a:r>
          <a:r>
            <a:rPr lang="en-US" sz="1400" b="1" kern="1200"/>
            <a:t>SCORE REPORT </a:t>
          </a:r>
          <a:r>
            <a:rPr lang="en-US" sz="1400" kern="1200"/>
            <a:t>will also provide insight into strengths and weaknesses. </a:t>
          </a:r>
        </a:p>
      </dsp:txBody>
      <dsp:txXfrm>
        <a:off x="5478766" y="459920"/>
        <a:ext cx="2488922" cy="1493353"/>
      </dsp:txXfrm>
    </dsp:sp>
    <dsp:sp modelId="{FFBE7BB7-973C-4C1A-A700-C39E16D71195}">
      <dsp:nvSpPr>
        <dsp:cNvPr id="0" name=""/>
        <dsp:cNvSpPr/>
      </dsp:nvSpPr>
      <dsp:spPr>
        <a:xfrm>
          <a:off x="8216580" y="459920"/>
          <a:ext cx="2488922" cy="149335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/>
            <a:t>CAREERS:</a:t>
          </a:r>
          <a:r>
            <a:rPr lang="en-US" sz="1400" b="0" i="0" kern="1200"/>
            <a:t> Explore careers that you're passionate about on BigFuture by taking the </a:t>
          </a:r>
          <a:r>
            <a:rPr lang="en-US" sz="1400" b="0" i="0" u="sng" kern="1200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Career Quiz</a:t>
          </a:r>
          <a:r>
            <a:rPr lang="en-US" sz="1400" b="0" i="0" kern="1200"/>
            <a:t> and learning how your test performance aligns to 1,000 occupations with our career readiness indicator.</a:t>
          </a:r>
          <a:endParaRPr lang="en-US" sz="1400" kern="1200"/>
        </a:p>
      </dsp:txBody>
      <dsp:txXfrm>
        <a:off x="8216580" y="459920"/>
        <a:ext cx="2488922" cy="1493353"/>
      </dsp:txXfrm>
    </dsp:sp>
    <dsp:sp modelId="{2A29CCA2-4319-4D08-B74E-5BB70CDB4E12}">
      <dsp:nvSpPr>
        <dsp:cNvPr id="0" name=""/>
        <dsp:cNvSpPr/>
      </dsp:nvSpPr>
      <dsp:spPr>
        <a:xfrm>
          <a:off x="3137" y="2202166"/>
          <a:ext cx="2488922" cy="149335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/>
            <a:t>COLLEGES:</a:t>
          </a:r>
          <a:r>
            <a:rPr lang="en-US" sz="1400" b="0" i="0" kern="1200"/>
            <a:t> Search over 3,000 college profiles on </a:t>
          </a:r>
          <a:r>
            <a:rPr lang="en-US" sz="1400" b="0" i="0" u="sng" kern="1200"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BigFuture</a:t>
          </a:r>
          <a:r>
            <a:rPr lang="en-US" sz="1400" b="0" i="0" kern="1200"/>
            <a:t> to discover which colleges and programs are right for you. Filter by location, major, and more.</a:t>
          </a:r>
          <a:endParaRPr lang="en-US" sz="1400" kern="1200"/>
        </a:p>
      </dsp:txBody>
      <dsp:txXfrm>
        <a:off x="3137" y="2202166"/>
        <a:ext cx="2488922" cy="1493353"/>
      </dsp:txXfrm>
    </dsp:sp>
    <dsp:sp modelId="{9777B969-79CC-438E-9B5D-A910A8B8D510}">
      <dsp:nvSpPr>
        <dsp:cNvPr id="0" name=""/>
        <dsp:cNvSpPr/>
      </dsp:nvSpPr>
      <dsp:spPr>
        <a:xfrm>
          <a:off x="2740951" y="2202166"/>
          <a:ext cx="2488922" cy="149335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/>
            <a:t>SCHOLARSHIPS:</a:t>
          </a:r>
          <a:r>
            <a:rPr lang="en-US" sz="1400" b="0" i="0" kern="1200"/>
            <a:t> Use your scores to access scholarships from </a:t>
          </a:r>
          <a:r>
            <a:rPr lang="en-US" sz="1400" b="0" i="0" u="sng" kern="1200"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BigFuture Scholarships</a:t>
          </a:r>
          <a:r>
            <a:rPr lang="en-US" sz="1400" b="0" i="0" kern="1200"/>
            <a:t>, and </a:t>
          </a:r>
          <a:r>
            <a:rPr lang="en-US" sz="1400" b="0" i="0" u="sng" kern="1200"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thousands of others</a:t>
          </a:r>
          <a:r>
            <a:rPr lang="en-US" sz="1400" b="0" i="0" kern="1200"/>
            <a:t>.</a:t>
          </a:r>
          <a:endParaRPr lang="en-US" sz="1400" kern="1200"/>
        </a:p>
      </dsp:txBody>
      <dsp:txXfrm>
        <a:off x="2740951" y="2202166"/>
        <a:ext cx="2488922" cy="1493353"/>
      </dsp:txXfrm>
    </dsp:sp>
    <dsp:sp modelId="{225EFBF2-7C85-4FF0-A80C-45278777B3CA}">
      <dsp:nvSpPr>
        <dsp:cNvPr id="0" name=""/>
        <dsp:cNvSpPr/>
      </dsp:nvSpPr>
      <dsp:spPr>
        <a:xfrm>
          <a:off x="5478766" y="2202166"/>
          <a:ext cx="2488922" cy="149335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/>
            <a:t>SAT PRACTICE:</a:t>
          </a:r>
          <a:r>
            <a:rPr lang="en-US" sz="1400" b="0" i="0" kern="1200"/>
            <a:t> Send your scores to </a:t>
          </a:r>
          <a:r>
            <a:rPr lang="en-US" sz="1400" b="0" i="0" u="sng" kern="1200"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Khan Academy®</a:t>
          </a:r>
          <a:r>
            <a:rPr lang="en-US" sz="1400" b="0" i="0" kern="1200"/>
            <a:t> for a free, personalized SAT practice plan based on your test results.</a:t>
          </a:r>
          <a:endParaRPr lang="en-US" sz="1400" kern="1200"/>
        </a:p>
      </dsp:txBody>
      <dsp:txXfrm>
        <a:off x="5478766" y="2202166"/>
        <a:ext cx="2488922" cy="1493353"/>
      </dsp:txXfrm>
    </dsp:sp>
    <dsp:sp modelId="{01441727-2D20-4ED5-BF41-DAFE666493DA}">
      <dsp:nvSpPr>
        <dsp:cNvPr id="0" name=""/>
        <dsp:cNvSpPr/>
      </dsp:nvSpPr>
      <dsp:spPr>
        <a:xfrm>
          <a:off x="8216580" y="2202166"/>
          <a:ext cx="2488922" cy="149335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AP POTENTIAL</a:t>
          </a:r>
          <a:r>
            <a:rPr lang="en-US" sz="1400" kern="1200"/>
            <a:t>: See which courses are offered at your school and which classes match a future major that may interest you.</a:t>
          </a:r>
        </a:p>
      </dsp:txBody>
      <dsp:txXfrm>
        <a:off x="8216580" y="2202166"/>
        <a:ext cx="2488922" cy="149335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19CBC4-39CB-4EC9-A777-FDE243FA65E9}">
      <dsp:nvSpPr>
        <dsp:cNvPr id="0" name=""/>
        <dsp:cNvSpPr/>
      </dsp:nvSpPr>
      <dsp:spPr>
        <a:xfrm>
          <a:off x="761" y="1035978"/>
          <a:ext cx="2494334" cy="249433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 Light" panose="020F0302020204030204"/>
            </a:rPr>
            <a:t> </a:t>
          </a:r>
          <a:r>
            <a:rPr lang="en-US" sz="1600" kern="1200">
              <a:latin typeface="Calibri Light"/>
              <a:ea typeface="Calibri Light"/>
              <a:cs typeface="Calibri Light"/>
            </a:rPr>
            <a:t>PSAT is Taken </a:t>
          </a:r>
          <a:r>
            <a:rPr lang="en-US" sz="1600" kern="1200">
              <a:latin typeface="Corbel" panose="020B0503020204020204"/>
            </a:rPr>
            <a:t>in October</a:t>
          </a:r>
          <a:r>
            <a:rPr lang="en-US" sz="1600" kern="1200">
              <a:latin typeface="Corbel"/>
              <a:ea typeface="Calibri Light"/>
              <a:cs typeface="Calibri Light"/>
            </a:rPr>
            <a:t> every year</a:t>
          </a:r>
        </a:p>
      </dsp:txBody>
      <dsp:txXfrm>
        <a:off x="366048" y="1401265"/>
        <a:ext cx="1763760" cy="1763760"/>
      </dsp:txXfrm>
    </dsp:sp>
    <dsp:sp modelId="{E64A5DA8-5442-491C-94D6-7BA0C46C4E01}">
      <dsp:nvSpPr>
        <dsp:cNvPr id="0" name=""/>
        <dsp:cNvSpPr/>
      </dsp:nvSpPr>
      <dsp:spPr>
        <a:xfrm rot="5400000">
          <a:off x="2700878" y="1952646"/>
          <a:ext cx="873017" cy="660998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C33AC0-48AF-47CE-BB9B-66F1629AA4FC}">
      <dsp:nvSpPr>
        <dsp:cNvPr id="0" name=""/>
        <dsp:cNvSpPr/>
      </dsp:nvSpPr>
      <dsp:spPr>
        <a:xfrm>
          <a:off x="3742263" y="1035978"/>
          <a:ext cx="2494334" cy="249433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Qualifies you for scholarships and recognition for college applications</a:t>
          </a:r>
          <a:r>
            <a:rPr lang="en-US" sz="1600" kern="1200">
              <a:latin typeface="Corbel" panose="020B0503020204020204"/>
            </a:rPr>
            <a:t> in </a:t>
          </a:r>
          <a:r>
            <a:rPr lang="en-US" sz="1600" b="1" kern="1200">
              <a:latin typeface="Corbel" panose="020B0503020204020204"/>
            </a:rPr>
            <a:t>JUNIOR</a:t>
          </a:r>
          <a:r>
            <a:rPr lang="en-US" sz="1600" kern="1200">
              <a:latin typeface="Corbel" panose="020B0503020204020204"/>
            </a:rPr>
            <a:t> year</a:t>
          </a:r>
        </a:p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107550" y="1401265"/>
        <a:ext cx="1763760" cy="176376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597517-EA24-4251-AE22-715FFB3C072B}">
      <dsp:nvSpPr>
        <dsp:cNvPr id="0" name=""/>
        <dsp:cNvSpPr/>
      </dsp:nvSpPr>
      <dsp:spPr>
        <a:xfrm>
          <a:off x="3439" y="1370159"/>
          <a:ext cx="2365080" cy="236508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IB Diploma</a:t>
          </a:r>
        </a:p>
      </dsp:txBody>
      <dsp:txXfrm>
        <a:off x="349797" y="1716517"/>
        <a:ext cx="1672364" cy="1672364"/>
      </dsp:txXfrm>
    </dsp:sp>
    <dsp:sp modelId="{9144A258-3F8D-4EEE-B7BF-FD9DDBFC3C4C}">
      <dsp:nvSpPr>
        <dsp:cNvPr id="0" name=""/>
        <dsp:cNvSpPr/>
      </dsp:nvSpPr>
      <dsp:spPr>
        <a:xfrm>
          <a:off x="2560564" y="1866826"/>
          <a:ext cx="1371746" cy="1371746"/>
        </a:xfrm>
        <a:prstGeom prst="mathEqual">
          <a:avLst/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742389" y="2149406"/>
        <a:ext cx="1008096" cy="806586"/>
      </dsp:txXfrm>
    </dsp:sp>
    <dsp:sp modelId="{3CDF7F52-5FD9-49F3-B5F9-CD59A165946E}">
      <dsp:nvSpPr>
        <dsp:cNvPr id="0" name=""/>
        <dsp:cNvSpPr/>
      </dsp:nvSpPr>
      <dsp:spPr>
        <a:xfrm>
          <a:off x="4124355" y="1370159"/>
          <a:ext cx="2365080" cy="236508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Bright Futures Academic Scholarship</a:t>
          </a:r>
        </a:p>
      </dsp:txBody>
      <dsp:txXfrm>
        <a:off x="4470713" y="1716517"/>
        <a:ext cx="1672364" cy="167236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B18466-2DA4-4724-BE4B-30270D27226C}">
      <dsp:nvSpPr>
        <dsp:cNvPr id="0" name=""/>
        <dsp:cNvSpPr/>
      </dsp:nvSpPr>
      <dsp:spPr>
        <a:xfrm>
          <a:off x="103109" y="1286465"/>
          <a:ext cx="832275" cy="8322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1C2B33-B18E-47FA-85AF-B1E51558CDDE}">
      <dsp:nvSpPr>
        <dsp:cNvPr id="0" name=""/>
        <dsp:cNvSpPr/>
      </dsp:nvSpPr>
      <dsp:spPr>
        <a:xfrm>
          <a:off x="277887" y="1461243"/>
          <a:ext cx="482720" cy="4827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C0579-4000-456C-BA11-4C0253269865}">
      <dsp:nvSpPr>
        <dsp:cNvPr id="0" name=""/>
        <dsp:cNvSpPr/>
      </dsp:nvSpPr>
      <dsp:spPr>
        <a:xfrm>
          <a:off x="1113730" y="1286465"/>
          <a:ext cx="1961793" cy="832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Visit local colleges</a:t>
          </a:r>
        </a:p>
      </dsp:txBody>
      <dsp:txXfrm>
        <a:off x="1113730" y="1286465"/>
        <a:ext cx="1961793" cy="832275"/>
      </dsp:txXfrm>
    </dsp:sp>
    <dsp:sp modelId="{D62F2C8E-3A07-44D5-9883-F62A6C7572D1}">
      <dsp:nvSpPr>
        <dsp:cNvPr id="0" name=""/>
        <dsp:cNvSpPr/>
      </dsp:nvSpPr>
      <dsp:spPr>
        <a:xfrm>
          <a:off x="3417351" y="1286465"/>
          <a:ext cx="832275" cy="832275"/>
        </a:xfrm>
        <a:prstGeom prst="ellipse">
          <a:avLst/>
        </a:prstGeom>
        <a:solidFill>
          <a:schemeClr val="accent2">
            <a:hueOff val="-1197987"/>
            <a:satOff val="8241"/>
            <a:lumOff val="9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4705A8-8DAA-4893-95E3-E82761D412BA}">
      <dsp:nvSpPr>
        <dsp:cNvPr id="0" name=""/>
        <dsp:cNvSpPr/>
      </dsp:nvSpPr>
      <dsp:spPr>
        <a:xfrm>
          <a:off x="3592129" y="1461243"/>
          <a:ext cx="482720" cy="4827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837909-7051-4A8A-9EF4-81E3FAF1FA79}">
      <dsp:nvSpPr>
        <dsp:cNvPr id="0" name=""/>
        <dsp:cNvSpPr/>
      </dsp:nvSpPr>
      <dsp:spPr>
        <a:xfrm>
          <a:off x="4427972" y="1286465"/>
          <a:ext cx="1961793" cy="832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Go online to check out colleges in subjects you’re interested in and locations you’d love</a:t>
          </a:r>
        </a:p>
      </dsp:txBody>
      <dsp:txXfrm>
        <a:off x="4427972" y="1286465"/>
        <a:ext cx="1961793" cy="832275"/>
      </dsp:txXfrm>
    </dsp:sp>
    <dsp:sp modelId="{8DEB776A-6546-424A-836B-AAB58AC8003B}">
      <dsp:nvSpPr>
        <dsp:cNvPr id="0" name=""/>
        <dsp:cNvSpPr/>
      </dsp:nvSpPr>
      <dsp:spPr>
        <a:xfrm>
          <a:off x="103109" y="2986659"/>
          <a:ext cx="832275" cy="832275"/>
        </a:xfrm>
        <a:prstGeom prst="ellipse">
          <a:avLst/>
        </a:prstGeom>
        <a:solidFill>
          <a:schemeClr val="accent2">
            <a:hueOff val="-2395974"/>
            <a:satOff val="16481"/>
            <a:lumOff val="18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2B82C3-C3CA-4992-A41E-27DF1C3969A9}">
      <dsp:nvSpPr>
        <dsp:cNvPr id="0" name=""/>
        <dsp:cNvSpPr/>
      </dsp:nvSpPr>
      <dsp:spPr>
        <a:xfrm>
          <a:off x="277887" y="3161436"/>
          <a:ext cx="482720" cy="4827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D87679-DAE5-40CA-809A-B386824EBD86}">
      <dsp:nvSpPr>
        <dsp:cNvPr id="0" name=""/>
        <dsp:cNvSpPr/>
      </dsp:nvSpPr>
      <dsp:spPr>
        <a:xfrm>
          <a:off x="1113730" y="2986659"/>
          <a:ext cx="1961793" cy="832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Go to the virtual and in person College Fairs in the community</a:t>
          </a:r>
        </a:p>
      </dsp:txBody>
      <dsp:txXfrm>
        <a:off x="1113730" y="2986659"/>
        <a:ext cx="1961793" cy="832275"/>
      </dsp:txXfrm>
    </dsp:sp>
    <dsp:sp modelId="{354FDC7A-BB51-4E39-A7B7-3FCFD7E2DC18}">
      <dsp:nvSpPr>
        <dsp:cNvPr id="0" name=""/>
        <dsp:cNvSpPr/>
      </dsp:nvSpPr>
      <dsp:spPr>
        <a:xfrm>
          <a:off x="3417351" y="2986659"/>
          <a:ext cx="832275" cy="832275"/>
        </a:xfrm>
        <a:prstGeom prst="ellipse">
          <a:avLst/>
        </a:prstGeom>
        <a:solidFill>
          <a:schemeClr val="accent2">
            <a:hueOff val="-3593961"/>
            <a:satOff val="24722"/>
            <a:lumOff val="274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A29E0A-A765-4FE0-9DC0-11AC2EAD4CB8}">
      <dsp:nvSpPr>
        <dsp:cNvPr id="0" name=""/>
        <dsp:cNvSpPr/>
      </dsp:nvSpPr>
      <dsp:spPr>
        <a:xfrm>
          <a:off x="3592129" y="3161436"/>
          <a:ext cx="482720" cy="4827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EE8EFF-98EF-47B5-82E6-0EF01047C2D1}">
      <dsp:nvSpPr>
        <dsp:cNvPr id="0" name=""/>
        <dsp:cNvSpPr/>
      </dsp:nvSpPr>
      <dsp:spPr>
        <a:xfrm>
          <a:off x="4427972" y="2986659"/>
          <a:ext cx="1961793" cy="832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Talk to teachers, family friends, mentors about their careers and colleges they attended</a:t>
          </a:r>
        </a:p>
      </dsp:txBody>
      <dsp:txXfrm>
        <a:off x="4427972" y="2986659"/>
        <a:ext cx="1961793" cy="83227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D60947-07C8-F644-A51F-1446D7ABBF76}">
      <dsp:nvSpPr>
        <dsp:cNvPr id="0" name=""/>
        <dsp:cNvSpPr/>
      </dsp:nvSpPr>
      <dsp:spPr>
        <a:xfrm>
          <a:off x="0" y="37360"/>
          <a:ext cx="4360113" cy="790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>
              <a:latin typeface="Corbel" panose="020B0503020204020204"/>
            </a:rPr>
            <a:t>Xello</a:t>
          </a:r>
          <a:r>
            <a:rPr lang="en-US" sz="2000" kern="1200" baseline="0"/>
            <a:t>!</a:t>
          </a:r>
          <a:endParaRPr lang="en-US" sz="2000" kern="1200"/>
        </a:p>
      </dsp:txBody>
      <dsp:txXfrm>
        <a:off x="38610" y="75970"/>
        <a:ext cx="4282893" cy="713700"/>
      </dsp:txXfrm>
    </dsp:sp>
    <dsp:sp modelId="{5D6F0594-D24C-AB47-98F4-8309217C08C3}">
      <dsp:nvSpPr>
        <dsp:cNvPr id="0" name=""/>
        <dsp:cNvSpPr/>
      </dsp:nvSpPr>
      <dsp:spPr>
        <a:xfrm>
          <a:off x="0" y="851320"/>
          <a:ext cx="4360113" cy="790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/>
            <a:t>Florida Shines - www.floridashines.org</a:t>
          </a:r>
          <a:endParaRPr lang="en-US" sz="2000" kern="1200"/>
        </a:p>
      </dsp:txBody>
      <dsp:txXfrm>
        <a:off x="38610" y="889930"/>
        <a:ext cx="4282893" cy="713700"/>
      </dsp:txXfrm>
    </dsp:sp>
    <dsp:sp modelId="{BC79120A-5C5A-214A-8FA9-1BC4BB3A4338}">
      <dsp:nvSpPr>
        <dsp:cNvPr id="0" name=""/>
        <dsp:cNvSpPr/>
      </dsp:nvSpPr>
      <dsp:spPr>
        <a:xfrm>
          <a:off x="0" y="1665280"/>
          <a:ext cx="4360113" cy="790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/>
            <a:t>Big Future </a:t>
          </a:r>
          <a:r>
            <a:rPr lang="en-US" sz="2000" kern="1200" baseline="0" err="1"/>
            <a:t>Collegeboard</a:t>
          </a:r>
          <a:r>
            <a:rPr lang="en-US" sz="2000" kern="1200" baseline="0"/>
            <a:t> - www.bigfuture.collegeboard.org </a:t>
          </a:r>
          <a:endParaRPr lang="en-US" sz="2000" kern="1200"/>
        </a:p>
      </dsp:txBody>
      <dsp:txXfrm>
        <a:off x="38610" y="1703890"/>
        <a:ext cx="4282893" cy="713700"/>
      </dsp:txXfrm>
    </dsp:sp>
    <dsp:sp modelId="{9291F7C0-CAA0-B541-A948-A4E21C2CA024}">
      <dsp:nvSpPr>
        <dsp:cNvPr id="0" name=""/>
        <dsp:cNvSpPr/>
      </dsp:nvSpPr>
      <dsp:spPr>
        <a:xfrm>
          <a:off x="0" y="2479240"/>
          <a:ext cx="4360113" cy="790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err="1"/>
            <a:t>eCampus</a:t>
          </a:r>
          <a:r>
            <a:rPr lang="en-US" sz="2000" kern="1200" baseline="0"/>
            <a:t> Tours - ecampustours.com</a:t>
          </a:r>
          <a:endParaRPr lang="en-US" sz="2000" kern="1200"/>
        </a:p>
      </dsp:txBody>
      <dsp:txXfrm>
        <a:off x="38610" y="2517850"/>
        <a:ext cx="4282893" cy="713700"/>
      </dsp:txXfrm>
    </dsp:sp>
    <dsp:sp modelId="{85473E90-AA7A-9A41-8657-0D13D9B2E26F}">
      <dsp:nvSpPr>
        <dsp:cNvPr id="0" name=""/>
        <dsp:cNvSpPr/>
      </dsp:nvSpPr>
      <dsp:spPr>
        <a:xfrm>
          <a:off x="0" y="3293200"/>
          <a:ext cx="4360113" cy="790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/>
            <a:t>Admittedly - admitted.ly</a:t>
          </a:r>
          <a:endParaRPr lang="en-US" sz="2000" kern="1200"/>
        </a:p>
      </dsp:txBody>
      <dsp:txXfrm>
        <a:off x="38610" y="3331810"/>
        <a:ext cx="4282893" cy="713700"/>
      </dsp:txXfrm>
    </dsp:sp>
    <dsp:sp modelId="{81859A7A-266B-CA4E-AB05-46C184537170}">
      <dsp:nvSpPr>
        <dsp:cNvPr id="0" name=""/>
        <dsp:cNvSpPr/>
      </dsp:nvSpPr>
      <dsp:spPr>
        <a:xfrm>
          <a:off x="0" y="4107160"/>
          <a:ext cx="4360113" cy="790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err="1"/>
            <a:t>Cappex</a:t>
          </a:r>
          <a:r>
            <a:rPr lang="en-US" sz="2000" kern="1200" baseline="0"/>
            <a:t> - cappex.com </a:t>
          </a:r>
          <a:endParaRPr lang="en-US" sz="2000" kern="1200"/>
        </a:p>
      </dsp:txBody>
      <dsp:txXfrm>
        <a:off x="38610" y="4145770"/>
        <a:ext cx="4282893" cy="713700"/>
      </dsp:txXfrm>
    </dsp:sp>
    <dsp:sp modelId="{5091464B-C619-AE40-A2C7-E0BC8A0EB747}">
      <dsp:nvSpPr>
        <dsp:cNvPr id="0" name=""/>
        <dsp:cNvSpPr/>
      </dsp:nvSpPr>
      <dsp:spPr>
        <a:xfrm>
          <a:off x="0" y="4921120"/>
          <a:ext cx="4360113" cy="790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/>
            <a:t>Chegg - chegg.com </a:t>
          </a:r>
          <a:endParaRPr lang="en-US" sz="2000" kern="1200"/>
        </a:p>
      </dsp:txBody>
      <dsp:txXfrm>
        <a:off x="38610" y="4959730"/>
        <a:ext cx="4282893" cy="713700"/>
      </dsp:txXfrm>
    </dsp:sp>
    <dsp:sp modelId="{BCDF311B-34B5-294D-9156-55D28613A762}">
      <dsp:nvSpPr>
        <dsp:cNvPr id="0" name=""/>
        <dsp:cNvSpPr/>
      </dsp:nvSpPr>
      <dsp:spPr>
        <a:xfrm>
          <a:off x="0" y="5735079"/>
          <a:ext cx="4360113" cy="790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/>
            <a:t>College Raptor- collegeraptor.com</a:t>
          </a:r>
          <a:endParaRPr lang="en-US" sz="2000" kern="1200"/>
        </a:p>
      </dsp:txBody>
      <dsp:txXfrm>
        <a:off x="38610" y="5773689"/>
        <a:ext cx="4282893" cy="71370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E6AB7-2236-4DF2-991B-3D9012A01A48}">
      <dsp:nvSpPr>
        <dsp:cNvPr id="0" name=""/>
        <dsp:cNvSpPr/>
      </dsp:nvSpPr>
      <dsp:spPr>
        <a:xfrm>
          <a:off x="566699" y="568"/>
          <a:ext cx="2552131" cy="15312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"/>
              <a:cs typeface="Calibri"/>
            </a:rPr>
            <a:t>2 sections</a:t>
          </a:r>
        </a:p>
      </dsp:txBody>
      <dsp:txXfrm>
        <a:off x="566699" y="568"/>
        <a:ext cx="2552131" cy="1531278"/>
      </dsp:txXfrm>
    </dsp:sp>
    <dsp:sp modelId="{18D5836B-2EA0-4DB7-A384-35629EA57CF4}">
      <dsp:nvSpPr>
        <dsp:cNvPr id="0" name=""/>
        <dsp:cNvSpPr/>
      </dsp:nvSpPr>
      <dsp:spPr>
        <a:xfrm>
          <a:off x="3374044" y="568"/>
          <a:ext cx="2552131" cy="15312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"/>
              <a:cs typeface="Calibri"/>
            </a:rPr>
            <a:t>Critical Reading &amp; Writing</a:t>
          </a:r>
        </a:p>
      </dsp:txBody>
      <dsp:txXfrm>
        <a:off x="3374044" y="568"/>
        <a:ext cx="2552131" cy="1531278"/>
      </dsp:txXfrm>
    </dsp:sp>
    <dsp:sp modelId="{2CB11B90-44CD-479B-A0D4-E84D104A5DF2}">
      <dsp:nvSpPr>
        <dsp:cNvPr id="0" name=""/>
        <dsp:cNvSpPr/>
      </dsp:nvSpPr>
      <dsp:spPr>
        <a:xfrm>
          <a:off x="566699" y="1787060"/>
          <a:ext cx="2552131" cy="15312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"/>
              <a:cs typeface="Calibri"/>
            </a:rPr>
            <a:t> Math</a:t>
          </a:r>
        </a:p>
      </dsp:txBody>
      <dsp:txXfrm>
        <a:off x="566699" y="1787060"/>
        <a:ext cx="2552131" cy="1531278"/>
      </dsp:txXfrm>
    </dsp:sp>
    <dsp:sp modelId="{7ED1DA09-441C-4222-8586-6C781C0D2C94}">
      <dsp:nvSpPr>
        <dsp:cNvPr id="0" name=""/>
        <dsp:cNvSpPr/>
      </dsp:nvSpPr>
      <dsp:spPr>
        <a:xfrm>
          <a:off x="3374044" y="1787060"/>
          <a:ext cx="2552131" cy="15312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"/>
              <a:cs typeface="Calibri"/>
            </a:rPr>
            <a:t>Scoring - range  200-800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Calibri"/>
              <a:cs typeface="Calibri"/>
            </a:rPr>
            <a:t>800 max </a:t>
          </a:r>
          <a:endParaRPr lang="en-US" sz="1500" kern="1200">
            <a:latin typeface="Calibri Light" panose="020F0302020204030204"/>
            <a:cs typeface="Calibri Light" panose="020F0302020204030204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Calibri"/>
              <a:cs typeface="Calibri"/>
            </a:rPr>
            <a:t>total is 1600  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kern="1200">
            <a:latin typeface="Calibri"/>
            <a:cs typeface="Calibri"/>
          </a:endParaRPr>
        </a:p>
      </dsp:txBody>
      <dsp:txXfrm>
        <a:off x="3374044" y="1787060"/>
        <a:ext cx="2552131" cy="1531278"/>
      </dsp:txXfrm>
    </dsp:sp>
    <dsp:sp modelId="{29029251-4B21-4468-9E5E-6FFB426BF19B}">
      <dsp:nvSpPr>
        <dsp:cNvPr id="0" name=""/>
        <dsp:cNvSpPr/>
      </dsp:nvSpPr>
      <dsp:spPr>
        <a:xfrm>
          <a:off x="566699" y="3573552"/>
          <a:ext cx="2552131" cy="15312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"/>
              <a:cs typeface="Calibri"/>
            </a:rPr>
            <a:t>Fee Waiver </a:t>
          </a:r>
        </a:p>
      </dsp:txBody>
      <dsp:txXfrm>
        <a:off x="566699" y="3573552"/>
        <a:ext cx="2552131" cy="1531278"/>
      </dsp:txXfrm>
    </dsp:sp>
    <dsp:sp modelId="{DDF0EED9-5BBA-4A09-9963-DA20E5007ADA}">
      <dsp:nvSpPr>
        <dsp:cNvPr id="0" name=""/>
        <dsp:cNvSpPr/>
      </dsp:nvSpPr>
      <dsp:spPr>
        <a:xfrm>
          <a:off x="3374044" y="3573552"/>
          <a:ext cx="2552131" cy="15312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err="1">
              <a:latin typeface="Calibri"/>
              <a:cs typeface="Calibri"/>
            </a:rPr>
            <a:t>Superscoring</a:t>
          </a:r>
        </a:p>
      </dsp:txBody>
      <dsp:txXfrm>
        <a:off x="3374044" y="3573552"/>
        <a:ext cx="2552131" cy="15312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9D82A-C3A2-4C86-8F8C-7D20A00D6673}">
      <dsp:nvSpPr>
        <dsp:cNvPr id="0" name=""/>
        <dsp:cNvSpPr/>
      </dsp:nvSpPr>
      <dsp:spPr>
        <a:xfrm>
          <a:off x="0" y="19730"/>
          <a:ext cx="10378440" cy="84353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Significantly greater likelihood of using a range of critical-thinking skills</a:t>
          </a:r>
        </a:p>
      </dsp:txBody>
      <dsp:txXfrm>
        <a:off x="41178" y="60908"/>
        <a:ext cx="10296084" cy="761182"/>
      </dsp:txXfrm>
    </dsp:sp>
    <dsp:sp modelId="{DCDF3CBA-2991-4815-B03B-D76EC0C51C47}">
      <dsp:nvSpPr>
        <dsp:cNvPr id="0" name=""/>
        <dsp:cNvSpPr/>
      </dsp:nvSpPr>
      <dsp:spPr>
        <a:xfrm>
          <a:off x="0" y="923748"/>
          <a:ext cx="10378440" cy="843538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Students felt </a:t>
          </a:r>
          <a:r>
            <a:rPr lang="en-US" sz="2000" kern="1200"/>
            <a:t>prepared</a:t>
          </a:r>
          <a:r>
            <a:rPr lang="en-US" sz="1900" kern="1200"/>
            <a:t> for university coursework involving research; intended to conduct future research; and found that their research </a:t>
          </a:r>
          <a:r>
            <a:rPr lang="en-US" sz="2000" kern="1200"/>
            <a:t>skills</a:t>
          </a:r>
          <a:r>
            <a:rPr lang="en-US" sz="1900" kern="1200"/>
            <a:t> to be important to future success;</a:t>
          </a:r>
        </a:p>
      </dsp:txBody>
      <dsp:txXfrm>
        <a:off x="41178" y="964926"/>
        <a:ext cx="10296084" cy="761182"/>
      </dsp:txXfrm>
    </dsp:sp>
    <dsp:sp modelId="{1B7D2961-5535-4A53-BDB3-AEABC3E0F24E}">
      <dsp:nvSpPr>
        <dsp:cNvPr id="0" name=""/>
        <dsp:cNvSpPr/>
      </dsp:nvSpPr>
      <dsp:spPr>
        <a:xfrm>
          <a:off x="0" y="1827766"/>
          <a:ext cx="10378440" cy="843538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Students developed an ethic of service; </a:t>
          </a:r>
          <a:r>
            <a:rPr lang="en-US" sz="2100" kern="1200" err="1"/>
            <a:t>becaome</a:t>
          </a:r>
          <a:r>
            <a:rPr lang="en-US" sz="2100" kern="1200"/>
            <a:t> more caring, open-minded, and reflective; and developed more self-confidence and maturity</a:t>
          </a:r>
        </a:p>
      </dsp:txBody>
      <dsp:txXfrm>
        <a:off x="41178" y="1868944"/>
        <a:ext cx="10296084" cy="761182"/>
      </dsp:txXfrm>
    </dsp:sp>
    <dsp:sp modelId="{57AFA1D3-AA78-4192-BB2C-9BA33590B783}">
      <dsp:nvSpPr>
        <dsp:cNvPr id="0" name=""/>
        <dsp:cNvSpPr/>
      </dsp:nvSpPr>
      <dsp:spPr>
        <a:xfrm>
          <a:off x="0" y="2731785"/>
          <a:ext cx="10378440" cy="84353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DP students scored higher on 9 out of 10 items that tested their knowledge of US government structure, functioning and history.</a:t>
          </a:r>
        </a:p>
      </dsp:txBody>
      <dsp:txXfrm>
        <a:off x="41178" y="2772963"/>
        <a:ext cx="10296084" cy="76118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346FCD-670F-43FC-8D60-66C05BFCEB8C}">
      <dsp:nvSpPr>
        <dsp:cNvPr id="0" name=""/>
        <dsp:cNvSpPr/>
      </dsp:nvSpPr>
      <dsp:spPr>
        <a:xfrm>
          <a:off x="283741" y="3288"/>
          <a:ext cx="3014231" cy="18085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cs typeface="Calibri"/>
            </a:rPr>
            <a:t>4 sections </a:t>
          </a:r>
        </a:p>
      </dsp:txBody>
      <dsp:txXfrm>
        <a:off x="283741" y="3288"/>
        <a:ext cx="3014231" cy="1808538"/>
      </dsp:txXfrm>
    </dsp:sp>
    <dsp:sp modelId="{8F76D3A4-A56D-4C08-88BC-70B8B064CC24}">
      <dsp:nvSpPr>
        <dsp:cNvPr id="0" name=""/>
        <dsp:cNvSpPr/>
      </dsp:nvSpPr>
      <dsp:spPr>
        <a:xfrm>
          <a:off x="3599396" y="3288"/>
          <a:ext cx="3014231" cy="18085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cs typeface="Calibri"/>
            </a:rPr>
            <a:t>English, Math, Reading, Science</a:t>
          </a:r>
        </a:p>
      </dsp:txBody>
      <dsp:txXfrm>
        <a:off x="3599396" y="3288"/>
        <a:ext cx="3014231" cy="1808538"/>
      </dsp:txXfrm>
    </dsp:sp>
    <dsp:sp modelId="{CC3C517E-91B0-486F-A7D4-9DDE46829980}">
      <dsp:nvSpPr>
        <dsp:cNvPr id="0" name=""/>
        <dsp:cNvSpPr/>
      </dsp:nvSpPr>
      <dsp:spPr>
        <a:xfrm>
          <a:off x="283741" y="2113250"/>
          <a:ext cx="3014231" cy="18085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 panose="020F0502020204030204" pitchFamily="34" charset="0"/>
              <a:cs typeface="Calibri" panose="020F0502020204030204" pitchFamily="34" charset="0"/>
            </a:rPr>
            <a:t>Scoring - Range </a:t>
          </a:r>
          <a:endParaRPr lang="en-US" sz="2400" kern="1200">
            <a:latin typeface="Calibri"/>
            <a:cs typeface="Calibri"/>
          </a:endParaRP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cs typeface="Calibri"/>
            </a:rPr>
            <a:t>1-36</a:t>
          </a:r>
          <a:endParaRPr lang="en-US" sz="2400" kern="120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cs typeface="Calibri"/>
            </a:rPr>
            <a:t>Each section gets scored</a:t>
          </a:r>
        </a:p>
      </dsp:txBody>
      <dsp:txXfrm>
        <a:off x="283741" y="2113250"/>
        <a:ext cx="3014231" cy="1808538"/>
      </dsp:txXfrm>
    </dsp:sp>
    <dsp:sp modelId="{2BFED249-97C9-4961-A060-74048C3BBCAC}">
      <dsp:nvSpPr>
        <dsp:cNvPr id="0" name=""/>
        <dsp:cNvSpPr/>
      </dsp:nvSpPr>
      <dsp:spPr>
        <a:xfrm>
          <a:off x="3599396" y="2113250"/>
          <a:ext cx="3014231" cy="18085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cs typeface="Calibri"/>
            </a:rPr>
            <a:t>Composite = all sections averaged together</a:t>
          </a:r>
        </a:p>
      </dsp:txBody>
      <dsp:txXfrm>
        <a:off x="3599396" y="2113250"/>
        <a:ext cx="3014231" cy="1808538"/>
      </dsp:txXfrm>
    </dsp:sp>
    <dsp:sp modelId="{F87481D0-7847-4DFD-B389-FF8C2EEBCFEC}">
      <dsp:nvSpPr>
        <dsp:cNvPr id="0" name=""/>
        <dsp:cNvSpPr/>
      </dsp:nvSpPr>
      <dsp:spPr>
        <a:xfrm>
          <a:off x="283741" y="4223212"/>
          <a:ext cx="3014231" cy="180853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cs typeface="Calibri"/>
            </a:rPr>
            <a:t>Super scoring</a:t>
          </a:r>
        </a:p>
      </dsp:txBody>
      <dsp:txXfrm>
        <a:off x="283741" y="4223212"/>
        <a:ext cx="3014231" cy="1808538"/>
      </dsp:txXfrm>
    </dsp:sp>
    <dsp:sp modelId="{B99E712B-2527-457C-8F25-49D510D90517}">
      <dsp:nvSpPr>
        <dsp:cNvPr id="0" name=""/>
        <dsp:cNvSpPr/>
      </dsp:nvSpPr>
      <dsp:spPr>
        <a:xfrm>
          <a:off x="3599396" y="4223212"/>
          <a:ext cx="3014231" cy="18085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/>
              <a:cs typeface="Calibri"/>
            </a:rPr>
            <a:t>Fee Waiver </a:t>
          </a:r>
        </a:p>
      </dsp:txBody>
      <dsp:txXfrm>
        <a:off x="3599396" y="4223212"/>
        <a:ext cx="3014231" cy="180853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948FD-4180-448F-A889-A29235CB594C}">
      <dsp:nvSpPr>
        <dsp:cNvPr id="0" name=""/>
        <dsp:cNvSpPr/>
      </dsp:nvSpPr>
      <dsp:spPr>
        <a:xfrm>
          <a:off x="0" y="1218"/>
          <a:ext cx="10753725" cy="5191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01291E-0A65-4F00-A2BC-6DE96207D5CE}">
      <dsp:nvSpPr>
        <dsp:cNvPr id="0" name=""/>
        <dsp:cNvSpPr/>
      </dsp:nvSpPr>
      <dsp:spPr>
        <a:xfrm>
          <a:off x="157039" y="118024"/>
          <a:ext cx="285525" cy="2855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CDD4ED-8372-417E-8C42-F7E4EB47A1A2}">
      <dsp:nvSpPr>
        <dsp:cNvPr id="0" name=""/>
        <dsp:cNvSpPr/>
      </dsp:nvSpPr>
      <dsp:spPr>
        <a:xfrm>
          <a:off x="599604" y="1218"/>
          <a:ext cx="10154120" cy="519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42" tIns="54942" rIns="54942" bIns="5494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Students typically earn up to 45 college credits (Florida University System)</a:t>
          </a:r>
        </a:p>
      </dsp:txBody>
      <dsp:txXfrm>
        <a:off x="599604" y="1218"/>
        <a:ext cx="10154120" cy="519137"/>
      </dsp:txXfrm>
    </dsp:sp>
    <dsp:sp modelId="{74BB4673-37C2-4B4A-8A14-99C947683365}">
      <dsp:nvSpPr>
        <dsp:cNvPr id="0" name=""/>
        <dsp:cNvSpPr/>
      </dsp:nvSpPr>
      <dsp:spPr>
        <a:xfrm>
          <a:off x="0" y="650140"/>
          <a:ext cx="10753725" cy="5191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CC9D7A-EBC0-423D-B422-D68D5F48CC28}">
      <dsp:nvSpPr>
        <dsp:cNvPr id="0" name=""/>
        <dsp:cNvSpPr/>
      </dsp:nvSpPr>
      <dsp:spPr>
        <a:xfrm>
          <a:off x="157039" y="766946"/>
          <a:ext cx="285525" cy="2855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38567-7181-4B77-8CE0-0E8B0EDEC7A0}">
      <dsp:nvSpPr>
        <dsp:cNvPr id="0" name=""/>
        <dsp:cNvSpPr/>
      </dsp:nvSpPr>
      <dsp:spPr>
        <a:xfrm>
          <a:off x="599604" y="650140"/>
          <a:ext cx="10154120" cy="519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42" tIns="54942" rIns="54942" bIns="5494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All Junior and Senior courses are IB courses—college level</a:t>
          </a:r>
        </a:p>
      </dsp:txBody>
      <dsp:txXfrm>
        <a:off x="599604" y="650140"/>
        <a:ext cx="10154120" cy="519137"/>
      </dsp:txXfrm>
    </dsp:sp>
    <dsp:sp modelId="{28ACE11B-1E6E-4641-9FA8-6959BC4A72FD}">
      <dsp:nvSpPr>
        <dsp:cNvPr id="0" name=""/>
        <dsp:cNvSpPr/>
      </dsp:nvSpPr>
      <dsp:spPr>
        <a:xfrm>
          <a:off x="0" y="1299062"/>
          <a:ext cx="10753725" cy="5191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50EC7F-4F08-4F33-9FCA-30D6C7E946D4}">
      <dsp:nvSpPr>
        <dsp:cNvPr id="0" name=""/>
        <dsp:cNvSpPr/>
      </dsp:nvSpPr>
      <dsp:spPr>
        <a:xfrm>
          <a:off x="157039" y="1415868"/>
          <a:ext cx="285525" cy="2855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D22421-81DF-49A4-AD5B-2B7945814118}">
      <dsp:nvSpPr>
        <dsp:cNvPr id="0" name=""/>
        <dsp:cNvSpPr/>
      </dsp:nvSpPr>
      <dsp:spPr>
        <a:xfrm>
          <a:off x="599604" y="1299062"/>
          <a:ext cx="10154120" cy="519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42" tIns="54942" rIns="54942" bIns="5494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All Freshman and Sophomore courses are Honors or AP level</a:t>
          </a:r>
        </a:p>
      </dsp:txBody>
      <dsp:txXfrm>
        <a:off x="599604" y="1299062"/>
        <a:ext cx="10154120" cy="519137"/>
      </dsp:txXfrm>
    </dsp:sp>
    <dsp:sp modelId="{442DF225-A0C2-465E-B185-E5D713AC715F}">
      <dsp:nvSpPr>
        <dsp:cNvPr id="0" name=""/>
        <dsp:cNvSpPr/>
      </dsp:nvSpPr>
      <dsp:spPr>
        <a:xfrm>
          <a:off x="0" y="1947984"/>
          <a:ext cx="10753725" cy="5191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274DCC-0A64-4ED0-8A08-253332CB71D5}">
      <dsp:nvSpPr>
        <dsp:cNvPr id="0" name=""/>
        <dsp:cNvSpPr/>
      </dsp:nvSpPr>
      <dsp:spPr>
        <a:xfrm>
          <a:off x="157039" y="2064790"/>
          <a:ext cx="285525" cy="28552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ED57A4-6495-4669-B271-A2766CCD4BA0}">
      <dsp:nvSpPr>
        <dsp:cNvPr id="0" name=""/>
        <dsp:cNvSpPr/>
      </dsp:nvSpPr>
      <dsp:spPr>
        <a:xfrm>
          <a:off x="599604" y="1947984"/>
          <a:ext cx="10154120" cy="519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42" tIns="54942" rIns="54942" bIns="5494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Students may take Dual Enrollment and additional Honors, AP, etc. courses during the summer</a:t>
          </a:r>
        </a:p>
      </dsp:txBody>
      <dsp:txXfrm>
        <a:off x="599604" y="1947984"/>
        <a:ext cx="10154120" cy="519137"/>
      </dsp:txXfrm>
    </dsp:sp>
    <dsp:sp modelId="{E30C4F91-D6EF-4B19-893C-17117BE831F0}">
      <dsp:nvSpPr>
        <dsp:cNvPr id="0" name=""/>
        <dsp:cNvSpPr/>
      </dsp:nvSpPr>
      <dsp:spPr>
        <a:xfrm>
          <a:off x="0" y="2596906"/>
          <a:ext cx="10753725" cy="5191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308C46-F485-45FA-9503-631BF6E08CFB}">
      <dsp:nvSpPr>
        <dsp:cNvPr id="0" name=""/>
        <dsp:cNvSpPr/>
      </dsp:nvSpPr>
      <dsp:spPr>
        <a:xfrm>
          <a:off x="157039" y="2713712"/>
          <a:ext cx="285525" cy="28552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A2F326-D42F-42B9-A96C-967A390989AC}">
      <dsp:nvSpPr>
        <dsp:cNvPr id="0" name=""/>
        <dsp:cNvSpPr/>
      </dsp:nvSpPr>
      <dsp:spPr>
        <a:xfrm>
          <a:off x="599604" y="2596906"/>
          <a:ext cx="10154120" cy="519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42" tIns="54942" rIns="54942" bIns="5494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Students may participate in executive internships during the summer after their Junior year</a:t>
          </a:r>
        </a:p>
      </dsp:txBody>
      <dsp:txXfrm>
        <a:off x="599604" y="2596906"/>
        <a:ext cx="10154120" cy="519137"/>
      </dsp:txXfrm>
    </dsp:sp>
    <dsp:sp modelId="{FEC06436-6BA5-4DDE-B03E-0904BBB787E0}">
      <dsp:nvSpPr>
        <dsp:cNvPr id="0" name=""/>
        <dsp:cNvSpPr/>
      </dsp:nvSpPr>
      <dsp:spPr>
        <a:xfrm>
          <a:off x="0" y="3245828"/>
          <a:ext cx="10753725" cy="5191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A7344B-DA47-4BD0-B59B-A4CF8EE7179F}">
      <dsp:nvSpPr>
        <dsp:cNvPr id="0" name=""/>
        <dsp:cNvSpPr/>
      </dsp:nvSpPr>
      <dsp:spPr>
        <a:xfrm>
          <a:off x="157039" y="3362634"/>
          <a:ext cx="285525" cy="28552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45CBF-5581-4DA5-831E-13FE225CC029}">
      <dsp:nvSpPr>
        <dsp:cNvPr id="0" name=""/>
        <dsp:cNvSpPr/>
      </dsp:nvSpPr>
      <dsp:spPr>
        <a:xfrm>
          <a:off x="599604" y="3245828"/>
          <a:ext cx="10154120" cy="519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942" tIns="54942" rIns="54942" bIns="5494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 majority of Universities accept IB credits in some way—see our website to learn more</a:t>
          </a:r>
        </a:p>
      </dsp:txBody>
      <dsp:txXfrm>
        <a:off x="599604" y="3245828"/>
        <a:ext cx="10154120" cy="5191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8FDB35-BE30-4EA3-80ED-E46A9AAD9908}">
      <dsp:nvSpPr>
        <dsp:cNvPr id="0" name=""/>
        <dsp:cNvSpPr/>
      </dsp:nvSpPr>
      <dsp:spPr>
        <a:xfrm>
          <a:off x="5569" y="260474"/>
          <a:ext cx="3830389" cy="38303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IB Diploma</a:t>
          </a:r>
        </a:p>
      </dsp:txBody>
      <dsp:txXfrm>
        <a:off x="566516" y="821421"/>
        <a:ext cx="2708495" cy="2708495"/>
      </dsp:txXfrm>
    </dsp:sp>
    <dsp:sp modelId="{759457CE-B843-46E0-A566-D9C37C717AB4}">
      <dsp:nvSpPr>
        <dsp:cNvPr id="0" name=""/>
        <dsp:cNvSpPr/>
      </dsp:nvSpPr>
      <dsp:spPr>
        <a:xfrm>
          <a:off x="4146987" y="1064856"/>
          <a:ext cx="2221625" cy="2221625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4441463" y="1522511"/>
        <a:ext cx="1632673" cy="1306315"/>
      </dsp:txXfrm>
    </dsp:sp>
    <dsp:sp modelId="{5358FDF1-D27D-4C87-BE61-1DBC76CE1BDD}">
      <dsp:nvSpPr>
        <dsp:cNvPr id="0" name=""/>
        <dsp:cNvSpPr/>
      </dsp:nvSpPr>
      <dsp:spPr>
        <a:xfrm>
          <a:off x="6679640" y="260474"/>
          <a:ext cx="3830389" cy="38303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Bright Futures Academic Scholarship</a:t>
          </a:r>
        </a:p>
      </dsp:txBody>
      <dsp:txXfrm>
        <a:off x="7240587" y="821421"/>
        <a:ext cx="2708495" cy="27084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D25AD2-4EC9-4834-8718-CFA86462CFFF}">
      <dsp:nvSpPr>
        <dsp:cNvPr id="0" name=""/>
        <dsp:cNvSpPr/>
      </dsp:nvSpPr>
      <dsp:spPr>
        <a:xfrm>
          <a:off x="2619378" y="0"/>
          <a:ext cx="5645019" cy="5645019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C286A6-2357-45C0-8AA7-A31CDA147D57}">
      <dsp:nvSpPr>
        <dsp:cNvPr id="0" name=""/>
        <dsp:cNvSpPr/>
      </dsp:nvSpPr>
      <dsp:spPr>
        <a:xfrm>
          <a:off x="3155654" y="536276"/>
          <a:ext cx="2201557" cy="220155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Grade 9 Parents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Stay here in the Theatre</a:t>
          </a:r>
        </a:p>
      </dsp:txBody>
      <dsp:txXfrm>
        <a:off x="3263125" y="643747"/>
        <a:ext cx="1986615" cy="1986615"/>
      </dsp:txXfrm>
    </dsp:sp>
    <dsp:sp modelId="{627EBC25-6900-47EF-A7F6-BC94248EE198}">
      <dsp:nvSpPr>
        <dsp:cNvPr id="0" name=""/>
        <dsp:cNvSpPr/>
      </dsp:nvSpPr>
      <dsp:spPr>
        <a:xfrm>
          <a:off x="5526562" y="536276"/>
          <a:ext cx="2201557" cy="220155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Grade 9 Students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Media Center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5634033" y="643747"/>
        <a:ext cx="1986615" cy="1986615"/>
      </dsp:txXfrm>
    </dsp:sp>
    <dsp:sp modelId="{0A7EEAEF-1E98-4395-A5CD-B9BDE8E638C7}">
      <dsp:nvSpPr>
        <dsp:cNvPr id="0" name=""/>
        <dsp:cNvSpPr/>
      </dsp:nvSpPr>
      <dsp:spPr>
        <a:xfrm>
          <a:off x="3155654" y="2907184"/>
          <a:ext cx="2201557" cy="220155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Grade 10 Parents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Teacher’s Auditorium </a:t>
          </a:r>
        </a:p>
      </dsp:txBody>
      <dsp:txXfrm>
        <a:off x="3263125" y="3014655"/>
        <a:ext cx="1986615" cy="1986615"/>
      </dsp:txXfrm>
    </dsp:sp>
    <dsp:sp modelId="{B46FD4B6-1D74-4EED-AC25-7C7183E47B5D}">
      <dsp:nvSpPr>
        <dsp:cNvPr id="0" name=""/>
        <dsp:cNvSpPr/>
      </dsp:nvSpPr>
      <dsp:spPr>
        <a:xfrm>
          <a:off x="5526562" y="2907184"/>
          <a:ext cx="2201557" cy="220155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 Grade 10 Students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Cafeteria</a:t>
          </a:r>
        </a:p>
      </dsp:txBody>
      <dsp:txXfrm>
        <a:off x="5634033" y="3014655"/>
        <a:ext cx="1986615" cy="19866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B923B3-B510-4FE4-9DD6-757A628A1F5A}">
      <dsp:nvSpPr>
        <dsp:cNvPr id="0" name=""/>
        <dsp:cNvSpPr/>
      </dsp:nvSpPr>
      <dsp:spPr>
        <a:xfrm>
          <a:off x="3962403" y="2770"/>
          <a:ext cx="1868084" cy="14507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Thinking Skills</a:t>
          </a:r>
        </a:p>
      </dsp:txBody>
      <dsp:txXfrm>
        <a:off x="4033223" y="73590"/>
        <a:ext cx="1726444" cy="1309117"/>
      </dsp:txXfrm>
    </dsp:sp>
    <dsp:sp modelId="{D82AE1AF-2518-48BB-A012-486C99146875}">
      <dsp:nvSpPr>
        <dsp:cNvPr id="0" name=""/>
        <dsp:cNvSpPr/>
      </dsp:nvSpPr>
      <dsp:spPr>
        <a:xfrm>
          <a:off x="1999149" y="728148"/>
          <a:ext cx="5794593" cy="5794593"/>
        </a:xfrm>
        <a:custGeom>
          <a:avLst/>
          <a:gdLst/>
          <a:ahLst/>
          <a:cxnLst/>
          <a:rect l="0" t="0" r="0" b="0"/>
          <a:pathLst>
            <a:path>
              <a:moveTo>
                <a:pt x="3848806" y="160700"/>
              </a:moveTo>
              <a:arcTo wR="2897296" hR="2897296" stAng="17350348" swAng="218695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0C518C-5397-40B9-9E38-DE29C31F6AA3}">
      <dsp:nvSpPr>
        <dsp:cNvPr id="0" name=""/>
        <dsp:cNvSpPr/>
      </dsp:nvSpPr>
      <dsp:spPr>
        <a:xfrm>
          <a:off x="6716010" y="2004753"/>
          <a:ext cx="1871856" cy="14507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Research Skills</a:t>
          </a:r>
        </a:p>
      </dsp:txBody>
      <dsp:txXfrm>
        <a:off x="6786830" y="2075573"/>
        <a:ext cx="1730216" cy="1309117"/>
      </dsp:txXfrm>
    </dsp:sp>
    <dsp:sp modelId="{AEFA63E3-AD37-44DC-B677-74470B3A2B1F}">
      <dsp:nvSpPr>
        <dsp:cNvPr id="0" name=""/>
        <dsp:cNvSpPr/>
      </dsp:nvSpPr>
      <dsp:spPr>
        <a:xfrm>
          <a:off x="1999149" y="728148"/>
          <a:ext cx="5794593" cy="5794593"/>
        </a:xfrm>
        <a:custGeom>
          <a:avLst/>
          <a:gdLst/>
          <a:ahLst/>
          <a:cxnLst/>
          <a:rect l="0" t="0" r="0" b="0"/>
          <a:pathLst>
            <a:path>
              <a:moveTo>
                <a:pt x="5790634" y="2745875"/>
              </a:moveTo>
              <a:arcTo wR="2897296" hR="2897296" stAng="21420251" swAng="219550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C84942-17B5-4D9A-B4C1-897D6CB6D0B9}">
      <dsp:nvSpPr>
        <dsp:cNvPr id="0" name=""/>
        <dsp:cNvSpPr/>
      </dsp:nvSpPr>
      <dsp:spPr>
        <a:xfrm>
          <a:off x="5801618" y="5244029"/>
          <a:ext cx="1595632" cy="14507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Communication Skills</a:t>
          </a:r>
        </a:p>
      </dsp:txBody>
      <dsp:txXfrm>
        <a:off x="5872438" y="5314849"/>
        <a:ext cx="1453992" cy="1309117"/>
      </dsp:txXfrm>
    </dsp:sp>
    <dsp:sp modelId="{396BF584-1A08-473D-BC5D-F6BB207B4823}">
      <dsp:nvSpPr>
        <dsp:cNvPr id="0" name=""/>
        <dsp:cNvSpPr/>
      </dsp:nvSpPr>
      <dsp:spPr>
        <a:xfrm>
          <a:off x="1999149" y="728148"/>
          <a:ext cx="5794593" cy="5794593"/>
        </a:xfrm>
        <a:custGeom>
          <a:avLst/>
          <a:gdLst/>
          <a:ahLst/>
          <a:cxnLst/>
          <a:rect l="0" t="0" r="0" b="0"/>
          <a:pathLst>
            <a:path>
              <a:moveTo>
                <a:pt x="3786642" y="5654722"/>
              </a:moveTo>
              <a:arcTo wR="2897296" hR="2897296" stAng="4327443" swAng="196366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41F7F3-9558-4D78-915D-D559F384F804}">
      <dsp:nvSpPr>
        <dsp:cNvPr id="0" name=""/>
        <dsp:cNvSpPr/>
      </dsp:nvSpPr>
      <dsp:spPr>
        <a:xfrm>
          <a:off x="2249181" y="5244029"/>
          <a:ext cx="1888551" cy="14507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Social Skills</a:t>
          </a:r>
        </a:p>
      </dsp:txBody>
      <dsp:txXfrm>
        <a:off x="2320001" y="5314849"/>
        <a:ext cx="1746911" cy="1309117"/>
      </dsp:txXfrm>
    </dsp:sp>
    <dsp:sp modelId="{046B389C-1961-414F-9286-2E024B9DF4D8}">
      <dsp:nvSpPr>
        <dsp:cNvPr id="0" name=""/>
        <dsp:cNvSpPr/>
      </dsp:nvSpPr>
      <dsp:spPr>
        <a:xfrm>
          <a:off x="1999149" y="728148"/>
          <a:ext cx="5794593" cy="5794593"/>
        </a:xfrm>
        <a:custGeom>
          <a:avLst/>
          <a:gdLst/>
          <a:ahLst/>
          <a:cxnLst/>
          <a:rect l="0" t="0" r="0" b="0"/>
          <a:pathLst>
            <a:path>
              <a:moveTo>
                <a:pt x="483965" y="4500468"/>
              </a:moveTo>
              <a:arcTo wR="2897296" hR="2897296" stAng="8784239" swAng="219550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10A678-67D6-4EDC-8EA1-41BC3D46C822}">
      <dsp:nvSpPr>
        <dsp:cNvPr id="0" name=""/>
        <dsp:cNvSpPr/>
      </dsp:nvSpPr>
      <dsp:spPr>
        <a:xfrm>
          <a:off x="1221150" y="2004753"/>
          <a:ext cx="1839605" cy="14507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Self-Management Skills</a:t>
          </a:r>
        </a:p>
      </dsp:txBody>
      <dsp:txXfrm>
        <a:off x="1291970" y="2075573"/>
        <a:ext cx="1697965" cy="1309117"/>
      </dsp:txXfrm>
    </dsp:sp>
    <dsp:sp modelId="{F430832A-C5EE-4601-9819-CC799AD05F2A}">
      <dsp:nvSpPr>
        <dsp:cNvPr id="0" name=""/>
        <dsp:cNvSpPr/>
      </dsp:nvSpPr>
      <dsp:spPr>
        <a:xfrm>
          <a:off x="1999149" y="728148"/>
          <a:ext cx="5794593" cy="5794593"/>
        </a:xfrm>
        <a:custGeom>
          <a:avLst/>
          <a:gdLst/>
          <a:ahLst/>
          <a:cxnLst/>
          <a:rect l="0" t="0" r="0" b="0"/>
          <a:pathLst>
            <a:path>
              <a:moveTo>
                <a:pt x="506078" y="1261324"/>
              </a:moveTo>
              <a:arcTo wR="2897296" hR="2897296" stAng="12862699" swAng="218695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D54A9-B88A-4A5C-B1FA-21D47625655A}">
      <dsp:nvSpPr>
        <dsp:cNvPr id="0" name=""/>
        <dsp:cNvSpPr/>
      </dsp:nvSpPr>
      <dsp:spPr>
        <a:xfrm>
          <a:off x="1264984" y="42649"/>
          <a:ext cx="952138" cy="6188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Inquiry</a:t>
          </a:r>
        </a:p>
      </dsp:txBody>
      <dsp:txXfrm>
        <a:off x="1295196" y="72861"/>
        <a:ext cx="891714" cy="558466"/>
      </dsp:txXfrm>
    </dsp:sp>
    <dsp:sp modelId="{68700E97-5852-4BA9-AC71-CE8B00FE5778}">
      <dsp:nvSpPr>
        <dsp:cNvPr id="0" name=""/>
        <dsp:cNvSpPr/>
      </dsp:nvSpPr>
      <dsp:spPr>
        <a:xfrm>
          <a:off x="281377" y="352094"/>
          <a:ext cx="2919352" cy="2919352"/>
        </a:xfrm>
        <a:custGeom>
          <a:avLst/>
          <a:gdLst/>
          <a:ahLst/>
          <a:cxnLst/>
          <a:rect l="0" t="0" r="0" b="0"/>
          <a:pathLst>
            <a:path>
              <a:moveTo>
                <a:pt x="1941847" y="81936"/>
              </a:moveTo>
              <a:arcTo wR="1459676" hR="1459676" stAng="17357320" swAng="150361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0357B7-40E2-44AA-AD8B-0200FD2C31DC}">
      <dsp:nvSpPr>
        <dsp:cNvPr id="0" name=""/>
        <dsp:cNvSpPr/>
      </dsp:nvSpPr>
      <dsp:spPr>
        <a:xfrm>
          <a:off x="2529101" y="772487"/>
          <a:ext cx="952138" cy="6188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Developed in Local &amp; Global Contexts</a:t>
          </a:r>
        </a:p>
      </dsp:txBody>
      <dsp:txXfrm>
        <a:off x="2559313" y="802699"/>
        <a:ext cx="891714" cy="558466"/>
      </dsp:txXfrm>
    </dsp:sp>
    <dsp:sp modelId="{BB24D70C-A099-44C7-B2B9-AF39C1719BA8}">
      <dsp:nvSpPr>
        <dsp:cNvPr id="0" name=""/>
        <dsp:cNvSpPr/>
      </dsp:nvSpPr>
      <dsp:spPr>
        <a:xfrm>
          <a:off x="281377" y="352094"/>
          <a:ext cx="2919352" cy="2919352"/>
        </a:xfrm>
        <a:custGeom>
          <a:avLst/>
          <a:gdLst/>
          <a:ahLst/>
          <a:cxnLst/>
          <a:rect l="0" t="0" r="0" b="0"/>
          <a:pathLst>
            <a:path>
              <a:moveTo>
                <a:pt x="2859902" y="1047341"/>
              </a:moveTo>
              <a:arcTo wR="1459676" hR="1459676" stAng="20615491" swAng="196901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1016E7-6350-47DD-B0E9-C263A52984DB}">
      <dsp:nvSpPr>
        <dsp:cNvPr id="0" name=""/>
        <dsp:cNvSpPr/>
      </dsp:nvSpPr>
      <dsp:spPr>
        <a:xfrm>
          <a:off x="2529101" y="2232163"/>
          <a:ext cx="952138" cy="6188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Designed to remove Barriers	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2559313" y="2262375"/>
        <a:ext cx="891714" cy="558466"/>
      </dsp:txXfrm>
    </dsp:sp>
    <dsp:sp modelId="{E87627AB-3FF9-4B03-B74C-10BB4BB9BFE8}">
      <dsp:nvSpPr>
        <dsp:cNvPr id="0" name=""/>
        <dsp:cNvSpPr/>
      </dsp:nvSpPr>
      <dsp:spPr>
        <a:xfrm>
          <a:off x="281377" y="352094"/>
          <a:ext cx="2919352" cy="2919352"/>
        </a:xfrm>
        <a:custGeom>
          <a:avLst/>
          <a:gdLst/>
          <a:ahLst/>
          <a:cxnLst/>
          <a:rect l="0" t="0" r="0" b="0"/>
          <a:pathLst>
            <a:path>
              <a:moveTo>
                <a:pt x="2480027" y="2503484"/>
              </a:moveTo>
              <a:arcTo wR="1459676" hR="1459676" stAng="2739065" swAng="150361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38B360-299B-4169-9C61-699CB38711EC}">
      <dsp:nvSpPr>
        <dsp:cNvPr id="0" name=""/>
        <dsp:cNvSpPr/>
      </dsp:nvSpPr>
      <dsp:spPr>
        <a:xfrm>
          <a:off x="1264984" y="2962001"/>
          <a:ext cx="952138" cy="6188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Focus on Teamwork &amp; Collaboration</a:t>
          </a:r>
        </a:p>
      </dsp:txBody>
      <dsp:txXfrm>
        <a:off x="1295196" y="2992213"/>
        <a:ext cx="891714" cy="558466"/>
      </dsp:txXfrm>
    </dsp:sp>
    <dsp:sp modelId="{BA5EFF36-D121-436E-8A73-C137FE6FC9A4}">
      <dsp:nvSpPr>
        <dsp:cNvPr id="0" name=""/>
        <dsp:cNvSpPr/>
      </dsp:nvSpPr>
      <dsp:spPr>
        <a:xfrm>
          <a:off x="281377" y="352094"/>
          <a:ext cx="2919352" cy="2919352"/>
        </a:xfrm>
        <a:custGeom>
          <a:avLst/>
          <a:gdLst/>
          <a:ahLst/>
          <a:cxnLst/>
          <a:rect l="0" t="0" r="0" b="0"/>
          <a:pathLst>
            <a:path>
              <a:moveTo>
                <a:pt x="977504" y="2837415"/>
              </a:moveTo>
              <a:arcTo wR="1459676" hR="1459676" stAng="6557320" swAng="150361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4D5F6A-E813-4F55-BEAA-9EE61C20FEDF}">
      <dsp:nvSpPr>
        <dsp:cNvPr id="0" name=""/>
        <dsp:cNvSpPr/>
      </dsp:nvSpPr>
      <dsp:spPr>
        <a:xfrm>
          <a:off x="868" y="2232163"/>
          <a:ext cx="952138" cy="6188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Conceptual Understanding</a:t>
          </a:r>
        </a:p>
      </dsp:txBody>
      <dsp:txXfrm>
        <a:off x="31080" y="2262375"/>
        <a:ext cx="891714" cy="558466"/>
      </dsp:txXfrm>
    </dsp:sp>
    <dsp:sp modelId="{6E711472-49C8-408B-8CE2-C9575333D42E}">
      <dsp:nvSpPr>
        <dsp:cNvPr id="0" name=""/>
        <dsp:cNvSpPr/>
      </dsp:nvSpPr>
      <dsp:spPr>
        <a:xfrm>
          <a:off x="281377" y="352094"/>
          <a:ext cx="2919352" cy="2919352"/>
        </a:xfrm>
        <a:custGeom>
          <a:avLst/>
          <a:gdLst/>
          <a:ahLst/>
          <a:cxnLst/>
          <a:rect l="0" t="0" r="0" b="0"/>
          <a:pathLst>
            <a:path>
              <a:moveTo>
                <a:pt x="59449" y="1872010"/>
              </a:moveTo>
              <a:arcTo wR="1459676" hR="1459676" stAng="9815491" swAng="196901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2B9A2D-1B3E-4172-9272-08E0029C6EA7}">
      <dsp:nvSpPr>
        <dsp:cNvPr id="0" name=""/>
        <dsp:cNvSpPr/>
      </dsp:nvSpPr>
      <dsp:spPr>
        <a:xfrm>
          <a:off x="868" y="772487"/>
          <a:ext cx="952138" cy="6188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Informed by Assessment</a:t>
          </a:r>
        </a:p>
      </dsp:txBody>
      <dsp:txXfrm>
        <a:off x="31080" y="802699"/>
        <a:ext cx="891714" cy="558466"/>
      </dsp:txXfrm>
    </dsp:sp>
    <dsp:sp modelId="{61EB4836-BB10-4F9E-82B6-8F6F7A8C847D}">
      <dsp:nvSpPr>
        <dsp:cNvPr id="0" name=""/>
        <dsp:cNvSpPr/>
      </dsp:nvSpPr>
      <dsp:spPr>
        <a:xfrm>
          <a:off x="281377" y="352094"/>
          <a:ext cx="2919352" cy="2919352"/>
        </a:xfrm>
        <a:custGeom>
          <a:avLst/>
          <a:gdLst/>
          <a:ahLst/>
          <a:cxnLst/>
          <a:rect l="0" t="0" r="0" b="0"/>
          <a:pathLst>
            <a:path>
              <a:moveTo>
                <a:pt x="439324" y="415867"/>
              </a:moveTo>
              <a:arcTo wR="1459676" hR="1459676" stAng="13539065" swAng="150361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4450F2-919B-4298-ABFD-4800A7A76A46}">
      <dsp:nvSpPr>
        <dsp:cNvPr id="0" name=""/>
        <dsp:cNvSpPr/>
      </dsp:nvSpPr>
      <dsp:spPr>
        <a:xfrm rot="5400000">
          <a:off x="7440420" y="-3097880"/>
          <a:ext cx="1030372" cy="7487629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Do they plan breaks?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Do they change the type of homework/studying every 45 minutes to switch their brain’s gears?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Location matters: think noise, brain association, distractions</a:t>
          </a:r>
        </a:p>
      </dsp:txBody>
      <dsp:txXfrm rot="-5400000">
        <a:off x="4211792" y="181047"/>
        <a:ext cx="7437330" cy="929774"/>
      </dsp:txXfrm>
    </dsp:sp>
    <dsp:sp modelId="{8821C0C6-5763-4A7D-8226-BD5C6D7FC527}">
      <dsp:nvSpPr>
        <dsp:cNvPr id="0" name=""/>
        <dsp:cNvSpPr/>
      </dsp:nvSpPr>
      <dsp:spPr>
        <a:xfrm>
          <a:off x="0" y="1951"/>
          <a:ext cx="4211791" cy="12879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Where &amp; How does your student study?</a:t>
          </a:r>
        </a:p>
      </dsp:txBody>
      <dsp:txXfrm>
        <a:off x="62873" y="64824"/>
        <a:ext cx="4086045" cy="1162219"/>
      </dsp:txXfrm>
    </dsp:sp>
    <dsp:sp modelId="{D8AB1C47-738E-4022-83D4-231EDBBE688D}">
      <dsp:nvSpPr>
        <dsp:cNvPr id="0" name=""/>
        <dsp:cNvSpPr/>
      </dsp:nvSpPr>
      <dsp:spPr>
        <a:xfrm rot="5400000">
          <a:off x="7440420" y="-1745516"/>
          <a:ext cx="1030372" cy="7487629"/>
        </a:xfrm>
        <a:prstGeom prst="round2Same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Planners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Making time for joy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Focusing on A day A night, B day B night, C day C night</a:t>
          </a:r>
        </a:p>
      </dsp:txBody>
      <dsp:txXfrm rot="-5400000">
        <a:off x="4211792" y="1533411"/>
        <a:ext cx="7437330" cy="929774"/>
      </dsp:txXfrm>
    </dsp:sp>
    <dsp:sp modelId="{84239DC4-F882-45E1-8527-8AA71DC15CC5}">
      <dsp:nvSpPr>
        <dsp:cNvPr id="0" name=""/>
        <dsp:cNvSpPr/>
      </dsp:nvSpPr>
      <dsp:spPr>
        <a:xfrm>
          <a:off x="0" y="1354315"/>
          <a:ext cx="4211791" cy="1287965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How do they organize their time?</a:t>
          </a:r>
        </a:p>
      </dsp:txBody>
      <dsp:txXfrm>
        <a:off x="62873" y="1417188"/>
        <a:ext cx="4086045" cy="1162219"/>
      </dsp:txXfrm>
    </dsp:sp>
    <dsp:sp modelId="{FE5EE98E-AAD4-4C4B-8FD8-559CB14B5F8C}">
      <dsp:nvSpPr>
        <dsp:cNvPr id="0" name=""/>
        <dsp:cNvSpPr/>
      </dsp:nvSpPr>
      <dsp:spPr>
        <a:xfrm rot="5400000">
          <a:off x="7440420" y="-393152"/>
          <a:ext cx="1030372" cy="7487629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Ask your teachers for help; they are there to support you, but they need to when you need their help, including when you’re just struggling with life stuff!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Attend available tutoring times</a:t>
          </a:r>
        </a:p>
      </dsp:txBody>
      <dsp:txXfrm rot="-5400000">
        <a:off x="4211792" y="2885775"/>
        <a:ext cx="7437330" cy="929774"/>
      </dsp:txXfrm>
    </dsp:sp>
    <dsp:sp modelId="{863E4808-631B-40D6-8407-6B037377A97A}">
      <dsp:nvSpPr>
        <dsp:cNvPr id="0" name=""/>
        <dsp:cNvSpPr/>
      </dsp:nvSpPr>
      <dsp:spPr>
        <a:xfrm>
          <a:off x="0" y="2706679"/>
          <a:ext cx="4211791" cy="128796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Self-Advocacy</a:t>
          </a:r>
        </a:p>
      </dsp:txBody>
      <dsp:txXfrm>
        <a:off x="62873" y="2769552"/>
        <a:ext cx="4086045" cy="116221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1D6E8-C236-480E-B37B-438B77122A44}">
      <dsp:nvSpPr>
        <dsp:cNvPr id="0" name=""/>
        <dsp:cNvSpPr/>
      </dsp:nvSpPr>
      <dsp:spPr>
        <a:xfrm>
          <a:off x="3170" y="232216"/>
          <a:ext cx="2514897" cy="15089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Creativity-Activity-Service</a:t>
          </a:r>
        </a:p>
      </dsp:txBody>
      <dsp:txXfrm>
        <a:off x="3170" y="232216"/>
        <a:ext cx="2514897" cy="1508938"/>
      </dsp:txXfrm>
    </dsp:sp>
    <dsp:sp modelId="{A9016C0F-CA25-4DBF-97A5-8E157B5EE1F9}">
      <dsp:nvSpPr>
        <dsp:cNvPr id="0" name=""/>
        <dsp:cNvSpPr/>
      </dsp:nvSpPr>
      <dsp:spPr>
        <a:xfrm>
          <a:off x="2769557" y="232216"/>
          <a:ext cx="2514897" cy="15089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Divided among the three areas</a:t>
          </a:r>
        </a:p>
      </dsp:txBody>
      <dsp:txXfrm>
        <a:off x="2769557" y="232216"/>
        <a:ext cx="2514897" cy="1508938"/>
      </dsp:txXfrm>
    </dsp:sp>
    <dsp:sp modelId="{2E1DD9C0-AAEB-44DD-8E07-B65D53C03A42}">
      <dsp:nvSpPr>
        <dsp:cNvPr id="0" name=""/>
        <dsp:cNvSpPr/>
      </dsp:nvSpPr>
      <dsp:spPr>
        <a:xfrm>
          <a:off x="5535944" y="232216"/>
          <a:ext cx="2514897" cy="15089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Planned (approved)</a:t>
          </a:r>
        </a:p>
      </dsp:txBody>
      <dsp:txXfrm>
        <a:off x="5535944" y="232216"/>
        <a:ext cx="2514897" cy="1508938"/>
      </dsp:txXfrm>
    </dsp:sp>
    <dsp:sp modelId="{359301B9-418B-4EA5-9114-2AC7329B6CCC}">
      <dsp:nvSpPr>
        <dsp:cNvPr id="0" name=""/>
        <dsp:cNvSpPr/>
      </dsp:nvSpPr>
      <dsp:spPr>
        <a:xfrm>
          <a:off x="8302332" y="232216"/>
          <a:ext cx="2514897" cy="15089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Activities carried out continuously over time</a:t>
          </a:r>
        </a:p>
      </dsp:txBody>
      <dsp:txXfrm>
        <a:off x="8302332" y="232216"/>
        <a:ext cx="2514897" cy="1508938"/>
      </dsp:txXfrm>
    </dsp:sp>
    <dsp:sp modelId="{11C879B1-6E8B-4A90-9D9C-C14FA3AB9284}">
      <dsp:nvSpPr>
        <dsp:cNvPr id="0" name=""/>
        <dsp:cNvSpPr/>
      </dsp:nvSpPr>
      <dsp:spPr>
        <a:xfrm>
          <a:off x="3170" y="1992644"/>
          <a:ext cx="2514897" cy="150893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Documented; evidenced</a:t>
          </a:r>
        </a:p>
      </dsp:txBody>
      <dsp:txXfrm>
        <a:off x="3170" y="1992644"/>
        <a:ext cx="2514897" cy="1508938"/>
      </dsp:txXfrm>
    </dsp:sp>
    <dsp:sp modelId="{61328759-4E7F-410B-B3EA-5BA152D78B73}">
      <dsp:nvSpPr>
        <dsp:cNvPr id="0" name=""/>
        <dsp:cNvSpPr/>
      </dsp:nvSpPr>
      <dsp:spPr>
        <a:xfrm>
          <a:off x="2769557" y="1992644"/>
          <a:ext cx="2514897" cy="15089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Signed off by an objective adult supervisor</a:t>
          </a:r>
        </a:p>
      </dsp:txBody>
      <dsp:txXfrm>
        <a:off x="2769557" y="1992644"/>
        <a:ext cx="2514897" cy="1508938"/>
      </dsp:txXfrm>
    </dsp:sp>
    <dsp:sp modelId="{92B8981B-DF92-4C2F-9127-89549CCFBE75}">
      <dsp:nvSpPr>
        <dsp:cNvPr id="0" name=""/>
        <dsp:cNvSpPr/>
      </dsp:nvSpPr>
      <dsp:spPr>
        <a:xfrm>
          <a:off x="5535944" y="1992644"/>
          <a:ext cx="2514897" cy="15089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Required interviews and reflection</a:t>
          </a:r>
        </a:p>
      </dsp:txBody>
      <dsp:txXfrm>
        <a:off x="5535944" y="1992644"/>
        <a:ext cx="2514897" cy="1508938"/>
      </dsp:txXfrm>
    </dsp:sp>
    <dsp:sp modelId="{97755780-81C6-48BB-B2AC-FCF6C1BEE491}">
      <dsp:nvSpPr>
        <dsp:cNvPr id="0" name=""/>
        <dsp:cNvSpPr/>
      </dsp:nvSpPr>
      <dsp:spPr>
        <a:xfrm>
          <a:off x="8302332" y="1992644"/>
          <a:ext cx="2514897" cy="15089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Final review by IB CAS Coordinator</a:t>
          </a:r>
        </a:p>
      </dsp:txBody>
      <dsp:txXfrm>
        <a:off x="8302332" y="1992644"/>
        <a:ext cx="2514897" cy="15089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77F235D-6926-40CA-8A33-2BF72702F59D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9605802-70FB-4798-8C97-E7E1D7F6A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02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Striblen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05802-70FB-4798-8C97-E7E1D7F6A8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16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D084145-06C6-7E4A-87C5-EF77AF62B6F1}" type="slidenum">
              <a:rPr lang="en-US" sz="1200">
                <a:solidFill>
                  <a:prstClr val="black"/>
                </a:solidFill>
              </a:rPr>
              <a:pPr/>
              <a:t>13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err="1">
                <a:latin typeface="Times New Roman" charset="0"/>
                <a:ea typeface="ＭＳ Ｐゴシック" charset="0"/>
                <a:cs typeface="ＭＳ Ｐゴシック" charset="0"/>
              </a:rPr>
              <a:t>Tancrell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6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Tancrell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05802-70FB-4798-8C97-E7E1D7F6A8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60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Tancrell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605802-70FB-4798-8C97-E7E1D7F6A8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913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Tancrell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05802-70FB-4798-8C97-E7E1D7F6A8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3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err="1">
                <a:latin typeface="Times New Roman" charset="0"/>
                <a:ea typeface="ＭＳ Ｐゴシック" charset="0"/>
                <a:cs typeface="ＭＳ Ｐゴシック" charset="0"/>
              </a:rPr>
              <a:t>Tancrell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464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Tancrell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05802-70FB-4798-8C97-E7E1D7F6A8B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61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Shepherd-Thompson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05802-70FB-4798-8C97-E7E1D7F6A8B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53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Shepherd-Thompson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05802-70FB-4798-8C97-E7E1D7F6A8B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57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Dindial</a:t>
            </a:r>
            <a:r>
              <a:rPr lang="en-US"/>
              <a:t>-Thompson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05802-70FB-4798-8C97-E7E1D7F6A8B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67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Dindial</a:t>
            </a:r>
            <a:r>
              <a:rPr lang="en-US"/>
              <a:t>-Thompson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05802-70FB-4798-8C97-E7E1D7F6A8B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96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Booster Rep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05802-70FB-4798-8C97-E7E1D7F6A8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093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Dindial</a:t>
            </a:r>
            <a:r>
              <a:rPr lang="en-US"/>
              <a:t>-Thompson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05802-70FB-4798-8C97-E7E1D7F6A8B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43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Dindial</a:t>
            </a:r>
            <a:r>
              <a:rPr lang="en-US"/>
              <a:t>-Thompson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05802-70FB-4798-8C97-E7E1D7F6A8B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478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Striblen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605802-70FB-4798-8C97-E7E1D7F6A8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9066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Shepherd-Thompson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05802-70FB-4798-8C97-E7E1D7F6A8B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39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Striblen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05802-70FB-4798-8C97-E7E1D7F6A8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29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605802-70FB-4798-8C97-E7E1D7F6A8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494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Striblen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05802-70FB-4798-8C97-E7E1D7F6A8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3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Shepherd-Thompson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605802-70FB-4798-8C97-E7E1D7F6A8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597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Striblen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05802-70FB-4798-8C97-E7E1D7F6A8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47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Striblen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05802-70FB-4798-8C97-E7E1D7F6A8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13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Striblen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05802-70FB-4798-8C97-E7E1D7F6A8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45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5F519-39D3-4ABC-BFA5-49492C33F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B109CB-A00F-4F46-9089-63B8613CB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6444C-BACD-4734-BB1D-C2C875123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5C818-A68B-46D1-9C08-9D656C1D3BDC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7304B-9200-4C6A-B900-B1FF20D60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D243A-4527-4255-9486-2CEAA0A2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5BB9-8ECC-4443-A8C3-D1247465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5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033CF-A93B-47B9-A4AF-FA32986AE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D43996-21AD-4CE2-8193-DD44BAC32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1EF85-54DB-4619-9EC0-E46AC431A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5C818-A68B-46D1-9C08-9D656C1D3BDC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6342D-D191-404A-A5DC-D1425096F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C7B62-F021-4754-95B9-C1B61DCD4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5BB9-8ECC-4443-A8C3-D1247465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68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46DDAB-D21A-40B0-8D00-7F0A155F73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646FF-7421-4680-9689-09578C6D30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68A7E-FC5D-497F-BCD7-F9A1DA45A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5C818-A68B-46D1-9C08-9D656C1D3BDC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8BBA8-FE5C-4CB7-B232-2E6E4B65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6D5BC-8905-4B82-BC47-1256A065A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5BB9-8ECC-4443-A8C3-D1247465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16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979689-D885-4DDA-A871-58079C97253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6319F-964F-4FF3-A5CE-EF261D91D1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A5A66-715E-4866-BB08-EF70352A080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F7FC1-F23B-4707-B6B3-B5FC3748DC9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66617-3E84-4559-AA82-3039A09AE1A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B0A4C4-4FD3-4200-A1B8-D128D402622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3B5AC-FFBC-49BC-9AC2-BEFF93244CF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C97F26-6F35-48E2-88E9-0DF3E2A4DD7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FD2A8-CE7D-4ABD-8F70-1FD996182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1FBEB-0F08-4CF8-A9AD-746150A60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2CBCC-F85C-4FA8-A358-D3757648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5C818-A68B-46D1-9C08-9D656C1D3BDC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0651B-F754-4B72-A084-0AF88A904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0298F-6C0A-4893-AE22-933EBE3D1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5BB9-8ECC-4443-A8C3-D1247465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70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29016-4EBA-41B1-9E00-D554BB24D7C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F1FF0A-3ED6-45A6-BCC3-260340C8BD9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38884E-02E2-4726-9BB6-681423D9A50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33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81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930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11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64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79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1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AF596-B1E7-46F4-94AE-F2E8BF81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4AB2EF-2C06-4A34-B083-EA5334872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24680-1479-4239-BCE1-952F071AC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5C818-A68B-46D1-9C08-9D656C1D3BDC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8458E-33D4-44D3-8F7A-D403A49A2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0F693-0E24-4AA2-B30A-1090F3E5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5BB9-8ECC-4443-A8C3-D1247465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051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87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28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08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519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710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28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76F56-19D5-4E90-B7F3-A7DC9E3F7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A5B19-2B31-49C8-A3D9-584E8C8D34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B5CC1-BC46-4E07-91A4-AA65B8278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4A963-6A3C-4A14-8142-C0BE69670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5C818-A68B-46D1-9C08-9D656C1D3BDC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E910-A6FD-4D30-A9A2-3A6761736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1C1E8-38A2-4A38-84FE-D339DBE39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5BB9-8ECC-4443-A8C3-D1247465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478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45FA0-404E-4855-B102-34DECD5AE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D6EF4-82C1-4F6A-A462-D5B8914E8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5ED17-5AFE-471A-8A2A-F909B2F34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03550-3889-46D2-A713-48EBD96DC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9F2F1E-A18C-4890-B875-02E908924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96657A-91A0-4FA3-A3CB-114CB5055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5C818-A68B-46D1-9C08-9D656C1D3BDC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B3CDB4-AA43-4B08-AD24-4F2CDFF1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7A9A65-D1C1-47AF-A4FC-F8DE1D30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5BB9-8ECC-4443-A8C3-D1247465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935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517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93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4DE1E-9320-4458-91AC-FECAF0D16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A2E9F0-86ED-4E0A-AA64-06B7871B6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5C818-A68B-46D1-9C08-9D656C1D3BDC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B6B067-6601-4855-B121-10C5A3BBF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DD4836-4966-41C2-9FD1-7EC4F511C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5BB9-8ECC-4443-A8C3-D1247465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5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FDF61F-E671-438C-945C-A0D0437DE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5C818-A68B-46D1-9C08-9D656C1D3BDC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249785-31AE-4C08-BE9C-C5F24C205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A791B-A29D-4E80-B861-F25C939D0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5BB9-8ECC-4443-A8C3-D1247465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93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6CBE1-273C-4A8F-B878-84C3980A4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37AB0-1960-409E-ACDF-0D02D8316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2043F7-CAA0-41EA-AE18-213678B09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20E452-0E27-4909-B1ED-BBE7A8AFA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5C818-A68B-46D1-9C08-9D656C1D3BDC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ACC5EB-5EDF-4933-A714-436F2600E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29297-A840-4A31-857F-CB223CCE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5BB9-8ECC-4443-A8C3-D1247465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69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4E77E-224A-4316-BC5C-F04865139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AA2BB7-240A-428D-BE25-34719E3F20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46AA6E-AE28-4009-A7B8-F99758853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6EEFBB-4BAD-4178-888C-09D4C7245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5C818-A68B-46D1-9C08-9D656C1D3BDC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99523D-4B55-43E4-B885-E3688A731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B22306-A066-48D0-A8B3-46F9D5DD3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5BB9-8ECC-4443-A8C3-D1247465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55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B374FB-6150-4C00-BA63-85E5DE84A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AD701-0661-4191-9BA3-D5A441996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599EC-1A32-4D47-A862-D7DD52B1D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5C818-A68B-46D1-9C08-9D656C1D3BDC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668FC-EC60-4056-9191-75BC488ED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BB64-2957-4682-9E88-A61EA3266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F5BB9-8ECC-4443-A8C3-D1247465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9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2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ru-RU"/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ru-RU"/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38D7A655-2B5D-4E4B-A90F-8779F0B937B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4606" r:id="rId8"/>
    <p:sldLayoutId id="2147484607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ll Gothic Std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ll Gothic Std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ll Gothic Std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ll Gothic Std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ll Gothic Std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ll Gothic Std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ll Gothic Std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ll Gothic Std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5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5" r:id="rId1"/>
    <p:sldLayoutId id="2147484576" r:id="rId2"/>
    <p:sldLayoutId id="2147484577" r:id="rId3"/>
    <p:sldLayoutId id="2147484578" r:id="rId4"/>
    <p:sldLayoutId id="2147484579" r:id="rId5"/>
    <p:sldLayoutId id="2147484580" r:id="rId6"/>
    <p:sldLayoutId id="2147484581" r:id="rId7"/>
    <p:sldLayoutId id="2147484582" r:id="rId8"/>
    <p:sldLayoutId id="2147484583" r:id="rId9"/>
    <p:sldLayoutId id="2147484584" r:id="rId10"/>
    <p:sldLayoutId id="2147484585" r:id="rId11"/>
    <p:sldLayoutId id="2147484586" r:id="rId12"/>
    <p:sldLayoutId id="2147484587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460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4601" r:id="rId11"/>
    <p:sldLayoutId id="2147484602" r:id="rId12"/>
    <p:sldLayoutId id="2147484603" r:id="rId13"/>
    <p:sldLayoutId id="2147484604" r:id="rId14"/>
    <p:sldLayoutId id="2147484605" r:id="rId15"/>
    <p:sldLayoutId id="2147483658" r:id="rId16"/>
    <p:sldLayoutId id="2147483659" r:id="rId17"/>
    <p:sldLayoutId id="2147483668" r:id="rId18"/>
    <p:sldLayoutId id="2147483669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Data" Target="../diagrams/data7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6" Type="http://schemas.openxmlformats.org/officeDocument/2006/relationships/diagramColors" Target="../diagrams/colors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om of colourful chairs">
            <a:extLst>
              <a:ext uri="{FF2B5EF4-FFF2-40B4-BE49-F238E27FC236}">
                <a16:creationId xmlns:a16="http://schemas.microsoft.com/office/drawing/2014/main" id="{AA41AB8E-542F-464D-8D9B-21DBD8A1A8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84" b="1554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93C467-0B81-40DE-B810-20ED7F00A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Fall Seminar 2024</a:t>
            </a:r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DB6A6-0771-490E-A33F-CECA6F5BE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"/>
              </a:rPr>
              <a:t>International Baccalaureate Program</a:t>
            </a:r>
          </a:p>
          <a:p>
            <a:r>
              <a:rPr lang="en-US">
                <a:solidFill>
                  <a:srgbClr val="FFFFFF"/>
                </a:solidFill>
                <a:cs typeface="Calibri"/>
              </a:rPr>
              <a:t>Palm Harbor University High School</a:t>
            </a:r>
          </a:p>
        </p:txBody>
      </p:sp>
    </p:spTree>
    <p:extLst>
      <p:ext uri="{BB962C8B-B14F-4D97-AF65-F5344CB8AC3E}">
        <p14:creationId xmlns:p14="http://schemas.microsoft.com/office/powerpoint/2010/main" val="238257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469D78-918D-4F26-A366-5F18F3A1E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Grade Level Seminars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764A743-CC3D-E63E-528D-D8EB9FD8CC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98844"/>
              </p:ext>
            </p:extLst>
          </p:nvPr>
        </p:nvGraphicFramePr>
        <p:xfrm>
          <a:off x="531845" y="1129004"/>
          <a:ext cx="10883775" cy="5645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8036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 rtlCol="0">
            <a:normAutofit/>
          </a:bodyPr>
          <a:lstStyle/>
          <a:p>
            <a:pPr>
              <a:defRPr/>
            </a:pPr>
            <a:br>
              <a:rPr lang="en-US" sz="4000">
                <a:solidFill>
                  <a:srgbClr val="FFFFFF"/>
                </a:solidFill>
              </a:rPr>
            </a:br>
            <a:r>
              <a:rPr lang="en-US" sz="4000">
                <a:solidFill>
                  <a:srgbClr val="FFFFFF"/>
                </a:solidFill>
              </a:rPr>
              <a:t>How we approach Teaching &amp; Learning in IB</a:t>
            </a: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337C008E-CFD0-4DD8-ADF0-5B147D54E73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71983539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FDB71B7-2789-4231-BC1F-064D828EBD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6047101"/>
              </p:ext>
            </p:extLst>
          </p:nvPr>
        </p:nvGraphicFramePr>
        <p:xfrm>
          <a:off x="2937164" y="64654"/>
          <a:ext cx="9809018" cy="6793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A92ED1-D097-4DA0-812D-19E80E8314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601705"/>
              </p:ext>
            </p:extLst>
          </p:nvPr>
        </p:nvGraphicFramePr>
        <p:xfrm>
          <a:off x="6096001" y="1653309"/>
          <a:ext cx="3482108" cy="3623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85695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2143C3-AA0A-468C-87F3-A3C9DB207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How can you support the IB Approach to Teaching and Learning?</a:t>
            </a:r>
          </a:p>
        </p:txBody>
      </p:sp>
      <p:graphicFrame>
        <p:nvGraphicFramePr>
          <p:cNvPr id="56" name="Content Placeholder 2">
            <a:extLst>
              <a:ext uri="{FF2B5EF4-FFF2-40B4-BE49-F238E27FC236}">
                <a16:creationId xmlns:a16="http://schemas.microsoft.com/office/drawing/2014/main" id="{2CE7D473-70CE-7195-5952-18D39AC9E5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1010651"/>
              </p:ext>
            </p:extLst>
          </p:nvPr>
        </p:nvGraphicFramePr>
        <p:xfrm>
          <a:off x="195943" y="2273575"/>
          <a:ext cx="11699421" cy="3996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5586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IB Learner Profile Puzz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53" y="983814"/>
            <a:ext cx="4777381" cy="471766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75" name="Arc 74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83667" y="681038"/>
            <a:ext cx="5483819" cy="1927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  <a:latin typeface="+mj-lt"/>
                <a:cs typeface="+mj-cs"/>
              </a:rPr>
              <a:t>The IB Core is gradually introduced to our Pre-IB students through the common planning of their teachers and staff and through the skills taught in Inquiry Skills </a:t>
            </a:r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1" y="2608975"/>
            <a:ext cx="5257800" cy="3567987"/>
          </a:xfrm>
        </p:spPr>
        <p:txBody>
          <a:bodyPr vert="horz" lIns="91440" tIns="45720" rIns="91440" bIns="45720" rtlCol="0">
            <a:normAutofit/>
          </a:bodyPr>
          <a:lstStyle/>
          <a:p>
            <a:pPr marL="800100" lvl="2"/>
            <a:r>
              <a:rPr lang="en-US"/>
              <a:t>CAS</a:t>
            </a:r>
          </a:p>
          <a:p>
            <a:pPr marL="800100" lvl="2"/>
            <a:r>
              <a:rPr lang="en-US"/>
              <a:t>TOK</a:t>
            </a:r>
          </a:p>
          <a:p>
            <a:pPr marL="800100" lvl="2"/>
            <a:r>
              <a:rPr lang="en-US"/>
              <a:t>EE </a:t>
            </a:r>
          </a:p>
          <a:p>
            <a:pPr marL="0" indent="0">
              <a:buNone/>
            </a:pPr>
            <a:r>
              <a:rPr lang="en-US"/>
              <a:t>These are an integrated whole in developing ourselves with the attributes of the IB Learner Profile</a:t>
            </a:r>
          </a:p>
        </p:txBody>
      </p:sp>
    </p:spTree>
    <p:extLst>
      <p:ext uri="{BB962C8B-B14F-4D97-AF65-F5344CB8AC3E}">
        <p14:creationId xmlns:p14="http://schemas.microsoft.com/office/powerpoint/2010/main" val="3689095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644073"/>
            <a:ext cx="10944546" cy="685800"/>
          </a:xfrm>
        </p:spPr>
        <p:txBody>
          <a:bodyPr anchor="t">
            <a:normAutofit fontScale="90000"/>
          </a:bodyPr>
          <a:lstStyle/>
          <a:p>
            <a:r>
              <a:rPr lang="en-US" sz="4000"/>
              <a:t>The IB Core – CAS</a:t>
            </a:r>
            <a:br>
              <a:rPr lang="en-US" sz="4000"/>
            </a:br>
            <a:r>
              <a:rPr lang="en-US" sz="4000"/>
              <a:t>Students WILL earn their Bright Futures service requirements in CAS during their Junior and Senior years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167F6F25-D0AE-4723-99EF-C94769B184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5685377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61895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21F5E0-3269-4467-8C03-6AA7C156D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 fontScale="90000"/>
          </a:bodyPr>
          <a:lstStyle/>
          <a:p>
            <a:r>
              <a:rPr lang="en-US" sz="4000">
                <a:solidFill>
                  <a:srgbClr val="FFFFFF"/>
                </a:solidFill>
              </a:rPr>
              <a:t>Start Preparing for CAS…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>
                <a:solidFill>
                  <a:srgbClr val="FFFFFF"/>
                </a:solidFill>
              </a:rPr>
              <a:t>How is your student getting involved?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CFB9968-3A8A-FFC1-5558-60F92F96A6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D6C2974-9B26-4D9B-B36E-3BF2BE3CDA70}"/>
              </a:ext>
            </a:extLst>
          </p:cNvPr>
          <p:cNvGraphicFramePr/>
          <p:nvPr/>
        </p:nvGraphicFramePr>
        <p:xfrm>
          <a:off x="5424755" y="1762728"/>
          <a:ext cx="6975012" cy="4542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991282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FFEE1-C1E7-E835-18FF-3B72DB47A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b="1">
                <a:solidFill>
                  <a:schemeClr val="tx1">
                    <a:alpha val="80000"/>
                  </a:schemeClr>
                </a:solidFill>
                <a:cs typeface="Calibri"/>
              </a:rPr>
              <a:t>Gading Period 1</a:t>
            </a:r>
          </a:p>
          <a:p>
            <a:r>
              <a:rPr lang="en-US" sz="2400">
                <a:solidFill>
                  <a:schemeClr val="tx1">
                    <a:alpha val="80000"/>
                  </a:schemeClr>
                </a:solidFill>
                <a:cs typeface="Calibri"/>
              </a:rPr>
              <a:t>Global issue Presentation</a:t>
            </a:r>
          </a:p>
          <a:p>
            <a:endParaRPr lang="en-US" sz="2400">
              <a:solidFill>
                <a:schemeClr val="tx1">
                  <a:alpha val="80000"/>
                </a:schemeClr>
              </a:solidFill>
              <a:cs typeface="Calibri"/>
            </a:endParaRPr>
          </a:p>
          <a:p>
            <a:r>
              <a:rPr lang="en-US" sz="2400" b="1">
                <a:solidFill>
                  <a:schemeClr val="tx1">
                    <a:alpha val="80000"/>
                  </a:schemeClr>
                </a:solidFill>
                <a:cs typeface="Calibri"/>
              </a:rPr>
              <a:t>Grading Period 2</a:t>
            </a:r>
          </a:p>
          <a:p>
            <a:r>
              <a:rPr lang="en-US" sz="2400">
                <a:solidFill>
                  <a:schemeClr val="tx1">
                    <a:alpha val="80000"/>
                  </a:schemeClr>
                </a:solidFill>
                <a:cs typeface="Calibri"/>
              </a:rPr>
              <a:t>Mini EE on History or Literature Focus</a:t>
            </a:r>
          </a:p>
          <a:p>
            <a:endParaRPr lang="en-US" sz="2400">
              <a:solidFill>
                <a:schemeClr val="tx1">
                  <a:alpha val="80000"/>
                </a:schemeClr>
              </a:solidFill>
              <a:cs typeface="Calibri"/>
            </a:endParaRPr>
          </a:p>
          <a:p>
            <a:r>
              <a:rPr lang="en-US" sz="2400" b="1">
                <a:solidFill>
                  <a:schemeClr val="tx1">
                    <a:alpha val="80000"/>
                  </a:schemeClr>
                </a:solidFill>
                <a:cs typeface="Calibri"/>
              </a:rPr>
              <a:t>Grading Period 3</a:t>
            </a:r>
          </a:p>
          <a:p>
            <a:r>
              <a:rPr lang="en-US" sz="2400">
                <a:solidFill>
                  <a:schemeClr val="tx1">
                    <a:alpha val="80000"/>
                  </a:schemeClr>
                </a:solidFill>
                <a:cs typeface="Calibri"/>
              </a:rPr>
              <a:t>Exploration of Math </a:t>
            </a:r>
            <a:r>
              <a:rPr lang="en-US" sz="2400" b="1">
                <a:solidFill>
                  <a:schemeClr val="tx1">
                    <a:alpha val="80000"/>
                  </a:schemeClr>
                </a:solidFill>
                <a:cs typeface="Calibri"/>
              </a:rPr>
              <a:t>and</a:t>
            </a:r>
            <a:r>
              <a:rPr lang="en-US" sz="2400">
                <a:solidFill>
                  <a:schemeClr val="tx1">
                    <a:alpha val="80000"/>
                  </a:schemeClr>
                </a:solidFill>
                <a:cs typeface="Calibri"/>
              </a:rPr>
              <a:t> Science EE writing</a:t>
            </a:r>
          </a:p>
          <a:p>
            <a:endParaRPr lang="en-US" sz="2400">
              <a:solidFill>
                <a:schemeClr val="tx1">
                  <a:alpha val="80000"/>
                </a:schemeClr>
              </a:solidFill>
              <a:cs typeface="Calibri"/>
            </a:endParaRPr>
          </a:p>
          <a:p>
            <a:r>
              <a:rPr lang="en-US" sz="2400" b="1">
                <a:solidFill>
                  <a:schemeClr val="tx1">
                    <a:alpha val="80000"/>
                  </a:schemeClr>
                </a:solidFill>
                <a:cs typeface="Calibri"/>
              </a:rPr>
              <a:t>Grading Period 4</a:t>
            </a:r>
          </a:p>
          <a:p>
            <a:r>
              <a:rPr lang="en-US" sz="2400">
                <a:solidFill>
                  <a:schemeClr val="tx1">
                    <a:alpha val="80000"/>
                  </a:schemeClr>
                </a:solidFill>
                <a:cs typeface="Calibri"/>
              </a:rPr>
              <a:t>Debates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EA8D253D-5BE6-8C40-90D1-12F8A54D1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73464" cy="5219069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cs typeface="Calibri Light"/>
              </a:rPr>
              <a:t>5 Main Projects in 9th grade</a:t>
            </a:r>
            <a:br>
              <a:rPr lang="en-US" b="1">
                <a:cs typeface="Calibri Light"/>
              </a:rPr>
            </a:br>
            <a:br>
              <a:rPr lang="en-US">
                <a:cs typeface="Calibri Light"/>
              </a:rPr>
            </a:br>
            <a:r>
              <a:rPr lang="en-US" sz="3600">
                <a:solidFill>
                  <a:schemeClr val="bg1"/>
                </a:solidFill>
                <a:cs typeface="Calibri Light"/>
              </a:rPr>
              <a:t>Practicing ATL Skills</a:t>
            </a:r>
            <a:endParaRPr lang="en-US">
              <a:solidFill>
                <a:schemeClr val="bg1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276092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The IB Core – Pre-IB Students will engage in writing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1 mini EE</a:t>
            </a:r>
            <a:endParaRPr lang="en-US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RESEARCH</a:t>
            </a: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/>
              <a:t>INVESTIGATION</a:t>
            </a: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/>
              <a:t>ACADEMIC INQUIRY</a:t>
            </a:r>
            <a:endParaRPr lang="en-US">
              <a:cs typeface="Calibri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Reasoned examination of an intellectual nature in which established sources of academic merit are assessed and applied in the creation of authentic writing</a:t>
            </a: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>
                <a:cs typeface="Calibri"/>
              </a:rPr>
              <a:t>Consideration of different styles of writing for different subject areas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0546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21509" descr="A blue and white wavy lines&#10;&#10;Description automatically generated">
            <a:extLst>
              <a:ext uri="{FF2B5EF4-FFF2-40B4-BE49-F238E27FC236}">
                <a16:creationId xmlns:a16="http://schemas.microsoft.com/office/drawing/2014/main" id="{08356C15-604D-47A5-AE7C-338155D7B2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80" b="182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>
              <a:lnSpc>
                <a:spcPct val="100000"/>
              </a:lnSpc>
            </a:pPr>
            <a:r>
              <a:rPr lang="en-US"/>
              <a:t>The aims of the mini-extended essay are for students to: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70552" y="6211670"/>
            <a:ext cx="704794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002060"/>
                </a:solidFill>
              </a:rPr>
              <a:t>(Source: IBO, Extended Essay Guide First Examinations 2018)</a:t>
            </a:r>
          </a:p>
          <a:p>
            <a:pPr>
              <a:spcAft>
                <a:spcPts val="600"/>
              </a:spcAft>
            </a:pPr>
            <a:endParaRPr lang="en-US">
              <a:solidFill>
                <a:srgbClr val="CCFFCC"/>
              </a:solidFill>
            </a:endParaRPr>
          </a:p>
        </p:txBody>
      </p:sp>
      <p:graphicFrame>
        <p:nvGraphicFramePr>
          <p:cNvPr id="21508" name="Content Placeholder 2">
            <a:extLst>
              <a:ext uri="{FF2B5EF4-FFF2-40B4-BE49-F238E27FC236}">
                <a16:creationId xmlns:a16="http://schemas.microsoft.com/office/drawing/2014/main" id="{57A3B665-2A92-4C9B-8907-165811B75D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260895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22186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C5407-6102-4905-99E5-CC67756F9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US" sz="4800"/>
              <a:t>What does this translate into?  </a:t>
            </a:r>
            <a:br>
              <a:rPr lang="en-US" sz="4800"/>
            </a:br>
            <a:r>
              <a:rPr lang="en-US" sz="4800"/>
              <a:t>The IB Research about the IB Core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2309A59-5BB7-459F-A07E-BD8676D51C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3150982"/>
              </p:ext>
            </p:extLst>
          </p:nvPr>
        </p:nvGraphicFramePr>
        <p:xfrm>
          <a:off x="267837" y="2704014"/>
          <a:ext cx="11477849" cy="3781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87491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E40AC-AE46-401C-8960-0131A28F5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706" y="568345"/>
            <a:ext cx="8897565" cy="156071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C0AE4-DAE3-4675-B700-ECA5E593C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3651504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110A996-F49C-49D3-95B7-E285A6ACD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796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6E49C-11A0-4C95-8A6E-FC7E9C57C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706" y="685801"/>
            <a:ext cx="9742318" cy="91948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/>
              <a:t>PSAT</a:t>
            </a:r>
            <a:br>
              <a:rPr lang="en-US"/>
            </a:br>
            <a:br>
              <a:rPr lang="en-US"/>
            </a:br>
            <a:r>
              <a:rPr lang="en-US" b="0" i="0">
                <a:effectLst/>
              </a:rPr>
              <a:t>Why Take the PSAT/NMSQT?</a:t>
            </a:r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3C52014-E852-F6B1-8E42-1ED1402F51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5776669"/>
              </p:ext>
            </p:extLst>
          </p:nvPr>
        </p:nvGraphicFramePr>
        <p:xfrm>
          <a:off x="1341121" y="2103120"/>
          <a:ext cx="10708640" cy="415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5398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ED1B64B-251E-446A-A285-6626C4EC0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D02B5D1-60D4-4D5B-AFD9-C986E2274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54E16489-5A93-4D86-AAAD-52DB55A81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C99456E-7EAD-49F1-B2FE-C2C561C0BE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922702DF-10E7-4320-B99B-75D2EE97F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1EFA49A8-FE55-4D51-B1C9-11F13FFB71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4C63B37C-8CEE-4A72-AFD8-3C2DBD372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31245F86-6106-4758-A825-71AC9D6F9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245B85A-3257-4D4F-8DC5-4E60C4224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1284051"/>
            <a:ext cx="2812385" cy="3723836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000000"/>
                </a:solidFill>
              </a:rPr>
              <a:t>Preparing for the NMSQT</a:t>
            </a:r>
            <a:br>
              <a:rPr lang="en-US" sz="3600">
                <a:solidFill>
                  <a:srgbClr val="000000"/>
                </a:solidFill>
              </a:rPr>
            </a:br>
            <a:r>
              <a:rPr lang="en-US" sz="3600">
                <a:solidFill>
                  <a:srgbClr val="000000"/>
                </a:solidFill>
              </a:rPr>
              <a:t>National Merit Scholarship Qualifying </a:t>
            </a:r>
            <a:br>
              <a:rPr lang="en-US" sz="3600">
                <a:solidFill>
                  <a:srgbClr val="000000"/>
                </a:solidFill>
              </a:rPr>
            </a:br>
            <a:r>
              <a:rPr lang="en-US" sz="3600">
                <a:solidFill>
                  <a:srgbClr val="000000"/>
                </a:solidFill>
              </a:rPr>
              <a:t>Test:</a:t>
            </a:r>
            <a:br>
              <a:rPr lang="en-US" sz="3600">
                <a:solidFill>
                  <a:srgbClr val="000000"/>
                </a:solidFill>
              </a:rPr>
            </a:br>
            <a:r>
              <a:rPr lang="en-US" sz="3600">
                <a:solidFill>
                  <a:srgbClr val="000000"/>
                </a:solidFill>
              </a:rPr>
              <a:t>Junior Year</a:t>
            </a:r>
          </a:p>
        </p:txBody>
      </p:sp>
      <p:sp useBgFill="1">
        <p:nvSpPr>
          <p:cNvPr id="28" name="Rounded Rectangle 16">
            <a:extLst>
              <a:ext uri="{FF2B5EF4-FFF2-40B4-BE49-F238E27FC236}">
                <a16:creationId xmlns:a16="http://schemas.microsoft.com/office/drawing/2014/main" id="{A27AE693-58E8-48BC-8ED0-568ABFEAB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1162" y="648931"/>
            <a:ext cx="6881862" cy="5231964"/>
          </a:xfrm>
          <a:prstGeom prst="roundRect">
            <a:avLst>
              <a:gd name="adj" fmla="val 4834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F3F09503-E4B9-12BE-C261-82FB267F46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4639377"/>
              </p:ext>
            </p:extLst>
          </p:nvPr>
        </p:nvGraphicFramePr>
        <p:xfrm>
          <a:off x="4941201" y="992181"/>
          <a:ext cx="6237359" cy="4566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7055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AEB196-D72E-3A47-8ABA-C519E54F8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051" y="770236"/>
            <a:ext cx="10018713" cy="1752599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/>
              <a:t>BRIGHT FUTURE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582352-8F65-7741-809F-03F5A5D5A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1396" y="2630898"/>
            <a:ext cx="5323438" cy="576262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FLORIDA ACADEMIC SCHOLARSHIP	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2F6D2-F776-3249-9409-0C9A0CA78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76051" y="3421949"/>
            <a:ext cx="3856282" cy="26757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3.5 GPA</a:t>
            </a:r>
          </a:p>
          <a:p>
            <a:r>
              <a:rPr lang="en-US" sz="2400"/>
              <a:t>29 ACT</a:t>
            </a:r>
          </a:p>
          <a:p>
            <a:r>
              <a:rPr lang="en-US" sz="2400"/>
              <a:t>1340 SAT</a:t>
            </a:r>
          </a:p>
          <a:p>
            <a:r>
              <a:rPr lang="en-US" sz="2400"/>
              <a:t>100 Hours </a:t>
            </a:r>
          </a:p>
          <a:p>
            <a:pPr marL="0" indent="0">
              <a:buNone/>
            </a:pPr>
            <a:endParaRPr lang="en-US" sz="24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D19B0C-19FE-AE40-AF03-773A4AE64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85066" y="2731072"/>
            <a:ext cx="4601985" cy="576262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FLORIDA MEDIALLION SCHOLARSHIP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858BBC-A629-B24A-994B-BEE107D118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85067" y="3421844"/>
            <a:ext cx="4601985" cy="33263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3.0 GPA</a:t>
            </a:r>
          </a:p>
          <a:p>
            <a:r>
              <a:rPr lang="en-US" sz="2400"/>
              <a:t>25 ACT</a:t>
            </a:r>
          </a:p>
          <a:p>
            <a:r>
              <a:rPr lang="en-US" sz="2400"/>
              <a:t>1210 SAT</a:t>
            </a:r>
          </a:p>
          <a:p>
            <a:r>
              <a:rPr lang="en-US" sz="2400"/>
              <a:t>75 hours</a:t>
            </a:r>
          </a:p>
        </p:txBody>
      </p:sp>
    </p:spTree>
    <p:extLst>
      <p:ext uri="{BB962C8B-B14F-4D97-AF65-F5344CB8AC3E}">
        <p14:creationId xmlns:p14="http://schemas.microsoft.com/office/powerpoint/2010/main" val="3959452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C52C56-BEF2-4E22-8C8E-A7AC96B03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27182B6-9BE4-4C76-8357-7FF247DBCB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9618813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7509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C52C56-BEF2-4E22-8C8E-A7AC96B03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EB880-27CB-46C9-A108-FDF281D9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1" y="685800"/>
            <a:ext cx="2639962" cy="5105400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Start Researching Colleges and Careers Now		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E4B7955-A2D7-F0F6-0B44-3DA7B90B34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6355083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14886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1092D16-14DA-4606-831F-0DB3EEECB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81806E72-5EFD-4407-B492-2EBC71FF5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A81CA3B-9A2E-4F71-BF99-2C58BA76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D00EF4F3-D70F-44D5-A71C-69C3FA0D28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CC930FA-FD42-4EF1-A9AB-0F9C30238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8F276C-D13F-46CF-9880-2050C2DBF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EAB50995-FA10-4035-B16D-7D3989B2B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3336871-0118-4F6E-8DBD-20AEFC62A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6306" y="1"/>
            <a:ext cx="445569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78CD34-B589-C245-B8B3-E4F3F5FA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1392" y="1074392"/>
            <a:ext cx="2443433" cy="43779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College Research - Where do They want to go?</a:t>
            </a: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F03CC8D0-33AF-417F-8454-1FDB6C22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9032100" cy="6858000"/>
          </a:xfrm>
          <a:custGeom>
            <a:avLst/>
            <a:gdLst>
              <a:gd name="connsiteX0" fmla="*/ 7891921 w 9032100"/>
              <a:gd name="connsiteY0" fmla="*/ 1602751 h 6858000"/>
              <a:gd name="connsiteX1" fmla="*/ 9032100 w 9032100"/>
              <a:gd name="connsiteY1" fmla="*/ 0 h 6858000"/>
              <a:gd name="connsiteX2" fmla="*/ 7880182 w 9032100"/>
              <a:gd name="connsiteY2" fmla="*/ 0 h 6858000"/>
              <a:gd name="connsiteX3" fmla="*/ 7880182 w 9032100"/>
              <a:gd name="connsiteY3" fmla="*/ 1528762 h 6858000"/>
              <a:gd name="connsiteX4" fmla="*/ 7880182 w 9032100"/>
              <a:gd name="connsiteY4" fmla="*/ 6858000 h 6858000"/>
              <a:gd name="connsiteX5" fmla="*/ 8725712 w 9032100"/>
              <a:gd name="connsiteY5" fmla="*/ 6858000 h 6858000"/>
              <a:gd name="connsiteX6" fmla="*/ 7891921 w 9032100"/>
              <a:gd name="connsiteY6" fmla="*/ 1602751 h 6858000"/>
              <a:gd name="connsiteX7" fmla="*/ 7880182 w 9032100"/>
              <a:gd name="connsiteY7" fmla="*/ 1619252 h 6858000"/>
              <a:gd name="connsiteX8" fmla="*/ 0 w 9032100"/>
              <a:gd name="connsiteY8" fmla="*/ 6858000 h 6858000"/>
              <a:gd name="connsiteX9" fmla="*/ 7880181 w 9032100"/>
              <a:gd name="connsiteY9" fmla="*/ 6858000 h 6858000"/>
              <a:gd name="connsiteX10" fmla="*/ 7880181 w 9032100"/>
              <a:gd name="connsiteY10" fmla="*/ 0 h 6858000"/>
              <a:gd name="connsiteX11" fmla="*/ 0 w 9032100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32100" h="6858000">
                <a:moveTo>
                  <a:pt x="7891921" y="1602751"/>
                </a:moveTo>
                <a:lnTo>
                  <a:pt x="9032100" y="0"/>
                </a:lnTo>
                <a:lnTo>
                  <a:pt x="7880182" y="0"/>
                </a:lnTo>
                <a:lnTo>
                  <a:pt x="7880182" y="1528762"/>
                </a:lnTo>
                <a:close/>
                <a:moveTo>
                  <a:pt x="7880182" y="6858000"/>
                </a:moveTo>
                <a:lnTo>
                  <a:pt x="8725712" y="6858000"/>
                </a:lnTo>
                <a:lnTo>
                  <a:pt x="7891921" y="1602751"/>
                </a:lnTo>
                <a:lnTo>
                  <a:pt x="7880182" y="1619252"/>
                </a:lnTo>
                <a:close/>
                <a:moveTo>
                  <a:pt x="0" y="6858000"/>
                </a:moveTo>
                <a:lnTo>
                  <a:pt x="7880181" y="6858000"/>
                </a:lnTo>
                <a:lnTo>
                  <a:pt x="7880181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A08A69-9EE1-4A9E-96B6-D769D87C2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42667" y="0"/>
            <a:ext cx="2436813" cy="6858001"/>
            <a:chOff x="1320800" y="0"/>
            <a:chExt cx="2436813" cy="6858001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4E4F433A-15D2-423F-8739-13AEA4E47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4021F900-DEF3-4537-92E5-C37ECB7AE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653620E7-B03C-48E2-8561-FCA918F8D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108701B4-8FEE-43D1-9954-9C064D75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99E0FE54-1668-4AD5-9242-892A6323B9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75498FE5-B57D-4FD9-81E0-4E1CB65C0E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4A48CED-BD5B-05BE-4756-A06072AAEE7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41358843"/>
              </p:ext>
            </p:extLst>
          </p:nvPr>
        </p:nvGraphicFramePr>
        <p:xfrm>
          <a:off x="254000" y="193040"/>
          <a:ext cx="4360113" cy="656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712F7-C7AF-CD4B-9817-149778438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2280" y="193040"/>
            <a:ext cx="3223325" cy="6360160"/>
          </a:xfrm>
        </p:spPr>
        <p:txBody>
          <a:bodyPr>
            <a:noAutofit/>
          </a:bodyPr>
          <a:lstStyle/>
          <a:p>
            <a:pPr marL="171450" indent="-171450" defTabSz="274320">
              <a:spcAft>
                <a:spcPts val="360"/>
              </a:spcAft>
              <a:buFont typeface="Wingdings" pitchFamily="2" charset="2"/>
              <a:buChar char="ü"/>
            </a:pPr>
            <a:r>
              <a:rPr lang="en-US" kern="1200" cap="none">
                <a:solidFill>
                  <a:schemeClr val="tx1"/>
                </a:solidFill>
                <a:effectLst/>
                <a:latin typeface="Calibri"/>
                <a:ea typeface="+mn-ea"/>
                <a:cs typeface="Calibri"/>
              </a:rPr>
              <a:t>Is this college a good fit for me?</a:t>
            </a:r>
          </a:p>
          <a:p>
            <a:pPr marL="445770" lvl="1" indent="-171450" defTabSz="274320">
              <a:spcAft>
                <a:spcPts val="360"/>
              </a:spcAft>
              <a:buFont typeface="Wingdings" pitchFamily="2" charset="2"/>
              <a:buChar char="ü"/>
            </a:pPr>
            <a:r>
              <a:rPr lang="en-US" sz="1800" kern="1200" cap="none">
                <a:solidFill>
                  <a:schemeClr val="tx1"/>
                </a:solidFill>
                <a:effectLst/>
                <a:latin typeface="Calibri"/>
                <a:ea typeface="+mn-ea"/>
                <a:cs typeface="Calibri"/>
              </a:rPr>
              <a:t>Do they have my major?</a:t>
            </a:r>
          </a:p>
          <a:p>
            <a:pPr marL="445770" lvl="1" indent="-171450" defTabSz="274320">
              <a:spcAft>
                <a:spcPts val="360"/>
              </a:spcAft>
              <a:buFont typeface="Wingdings" pitchFamily="2" charset="2"/>
              <a:buChar char="ü"/>
            </a:pPr>
            <a:r>
              <a:rPr lang="en-US" sz="1800" kern="1200" cap="none">
                <a:solidFill>
                  <a:schemeClr val="tx1"/>
                </a:solidFill>
                <a:effectLst/>
                <a:latin typeface="Calibri"/>
                <a:ea typeface="+mn-ea"/>
                <a:cs typeface="Calibri"/>
              </a:rPr>
              <a:t>SAT?</a:t>
            </a:r>
          </a:p>
          <a:p>
            <a:pPr marL="445770" lvl="1" indent="-171450" defTabSz="274320">
              <a:spcAft>
                <a:spcPts val="360"/>
              </a:spcAft>
              <a:buFont typeface="Wingdings" pitchFamily="2" charset="2"/>
              <a:buChar char="ü"/>
            </a:pPr>
            <a:r>
              <a:rPr lang="en-US" sz="1800" kern="1200" cap="none">
                <a:solidFill>
                  <a:schemeClr val="tx1"/>
                </a:solidFill>
                <a:effectLst/>
                <a:latin typeface="Calibri"/>
                <a:ea typeface="+mn-ea"/>
                <a:cs typeface="Calibri"/>
              </a:rPr>
              <a:t>ACT?</a:t>
            </a:r>
          </a:p>
          <a:p>
            <a:pPr marL="445770" lvl="1" indent="-171450" defTabSz="274320">
              <a:spcAft>
                <a:spcPts val="360"/>
              </a:spcAft>
              <a:buFont typeface="Wingdings" pitchFamily="2" charset="2"/>
              <a:buChar char="ü"/>
            </a:pPr>
            <a:r>
              <a:rPr lang="en-US" sz="1800" kern="1200" cap="none">
                <a:solidFill>
                  <a:schemeClr val="tx1"/>
                </a:solidFill>
                <a:effectLst/>
                <a:latin typeface="Calibri"/>
                <a:ea typeface="+mn-ea"/>
                <a:cs typeface="Calibri"/>
              </a:rPr>
              <a:t>GPA?</a:t>
            </a:r>
          </a:p>
          <a:p>
            <a:pPr marL="445770" lvl="1" indent="-171450" defTabSz="274320">
              <a:spcAft>
                <a:spcPts val="360"/>
              </a:spcAft>
              <a:buFont typeface="Wingdings" pitchFamily="2" charset="2"/>
              <a:buChar char="ü"/>
            </a:pPr>
            <a:r>
              <a:rPr lang="en-US" sz="1800" kern="1200" cap="none">
                <a:solidFill>
                  <a:schemeClr val="tx1"/>
                </a:solidFill>
                <a:effectLst/>
                <a:latin typeface="Calibri"/>
                <a:ea typeface="+mn-ea"/>
                <a:cs typeface="Calibri"/>
              </a:rPr>
              <a:t>LOCATION?</a:t>
            </a:r>
          </a:p>
          <a:p>
            <a:pPr marL="445770" lvl="1" indent="-171450" defTabSz="274320">
              <a:spcAft>
                <a:spcPts val="360"/>
              </a:spcAft>
              <a:buFont typeface="Wingdings" pitchFamily="2" charset="2"/>
              <a:buChar char="ü"/>
            </a:pPr>
            <a:r>
              <a:rPr lang="en-US" sz="1800" kern="1200" cap="none">
                <a:solidFill>
                  <a:schemeClr val="tx1"/>
                </a:solidFill>
                <a:effectLst/>
                <a:latin typeface="Calibri"/>
                <a:ea typeface="+mn-ea"/>
                <a:cs typeface="Calibri"/>
              </a:rPr>
              <a:t>Is the price tag realistic?</a:t>
            </a:r>
          </a:p>
          <a:p>
            <a:pPr marL="445770" lvl="1" indent="-171450" defTabSz="274320">
              <a:spcAft>
                <a:spcPts val="360"/>
              </a:spcAft>
              <a:buFont typeface="Wingdings" pitchFamily="2" charset="2"/>
              <a:buChar char="ü"/>
            </a:pPr>
            <a:r>
              <a:rPr lang="en-US" sz="1800" kern="1200" cap="none">
                <a:solidFill>
                  <a:schemeClr val="tx1"/>
                </a:solidFill>
                <a:effectLst/>
                <a:latin typeface="Calibri"/>
                <a:ea typeface="+mn-ea"/>
                <a:cs typeface="Calibri"/>
              </a:rPr>
              <a:t>What is their 4 year graduation rate?</a:t>
            </a:r>
          </a:p>
          <a:p>
            <a:pPr marL="445770" lvl="1" indent="-171450" defTabSz="274320">
              <a:spcAft>
                <a:spcPts val="360"/>
              </a:spcAft>
              <a:buFont typeface="Wingdings" pitchFamily="2" charset="2"/>
              <a:buChar char="ü"/>
            </a:pPr>
            <a:r>
              <a:rPr lang="en-US" sz="1800" kern="1200" cap="none">
                <a:solidFill>
                  <a:schemeClr val="tx1"/>
                </a:solidFill>
                <a:effectLst/>
                <a:latin typeface="Calibri"/>
                <a:ea typeface="+mn-ea"/>
                <a:cs typeface="Calibri"/>
              </a:rPr>
              <a:t>What is their avg freshman retention rate?</a:t>
            </a:r>
          </a:p>
          <a:p>
            <a:pPr marL="445770" lvl="1" indent="-171450" defTabSz="274320">
              <a:spcAft>
                <a:spcPts val="360"/>
              </a:spcAft>
              <a:buFont typeface="Wingdings" pitchFamily="2" charset="2"/>
              <a:buChar char="ü"/>
            </a:pPr>
            <a:r>
              <a:rPr lang="en-US" sz="1800" kern="1200" cap="none">
                <a:solidFill>
                  <a:schemeClr val="tx1"/>
                </a:solidFill>
                <a:effectLst/>
                <a:latin typeface="Calibri"/>
                <a:ea typeface="+mn-ea"/>
                <a:cs typeface="Calibri"/>
              </a:rPr>
              <a:t>Are there options for study abroad?</a:t>
            </a:r>
          </a:p>
          <a:p>
            <a:pPr marL="445770" lvl="1" indent="-171450" defTabSz="274320">
              <a:spcAft>
                <a:spcPts val="360"/>
              </a:spcAft>
              <a:buFont typeface="Wingdings" pitchFamily="2" charset="2"/>
              <a:buChar char="ü"/>
            </a:pPr>
            <a:r>
              <a:rPr lang="en-US" sz="1800" kern="1200" cap="none">
                <a:solidFill>
                  <a:schemeClr val="tx1"/>
                </a:solidFill>
                <a:effectLst/>
                <a:latin typeface="Calibri"/>
                <a:ea typeface="+mn-ea"/>
                <a:cs typeface="Calibri"/>
              </a:rPr>
              <a:t>Are their students employed upon graduation?</a:t>
            </a:r>
            <a:endParaRPr lang="en-US"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9377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94C52C56-BEF2-4E22-8C8E-A7AC96B03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0C791D7-84E3-9747-B3F8-6571D72B8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1" y="685800"/>
            <a:ext cx="2639962" cy="5105400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 – collegeboard.org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36" name="Content Placeholder 7">
            <a:extLst>
              <a:ext uri="{FF2B5EF4-FFF2-40B4-BE49-F238E27FC236}">
                <a16:creationId xmlns:a16="http://schemas.microsoft.com/office/drawing/2014/main" id="{7CF3338E-27E7-4DCB-B6C6-CCE2D22B10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1301016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0105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C52C56-BEF2-4E22-8C8E-A7AC96B03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F0A941-5620-A040-B310-7409B0EFC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1" y="685800"/>
            <a:ext cx="2639962" cy="51054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ACT – act.org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6004FD6-28D5-40FA-A85A-04238E5F24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5111730"/>
              </p:ext>
            </p:extLst>
          </p:nvPr>
        </p:nvGraphicFramePr>
        <p:xfrm>
          <a:off x="5010150" y="345440"/>
          <a:ext cx="6897370" cy="603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0819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02800-D035-E745-5A62-4092B4E80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338328"/>
            <a:ext cx="3685032" cy="1608328"/>
          </a:xfrm>
        </p:spPr>
        <p:txBody>
          <a:bodyPr>
            <a:normAutofit/>
          </a:bodyPr>
          <a:lstStyle/>
          <a:p>
            <a:r>
              <a:rPr lang="en-US" sz="3600" b="1">
                <a:cs typeface="Calibri Light"/>
              </a:rPr>
              <a:t>Advanced Placement Support</a:t>
            </a:r>
            <a:endParaRPr lang="en-US" sz="36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D5B4C-EA23-9903-606D-547831FBC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4100" y="338328"/>
            <a:ext cx="6805023" cy="18782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1"/>
            <a:r>
              <a:rPr lang="en-US">
                <a:cs typeface="Calibri"/>
              </a:rPr>
              <a:t>AP Classroom</a:t>
            </a:r>
          </a:p>
          <a:p>
            <a:pPr lvl="1"/>
            <a:r>
              <a:rPr lang="en-US">
                <a:cs typeface="Calibri"/>
              </a:rPr>
              <a:t>Log in with College Board Account </a:t>
            </a:r>
          </a:p>
          <a:p>
            <a:pPr lvl="1"/>
            <a:r>
              <a:rPr lang="en-US">
                <a:cs typeface="Calibri"/>
              </a:rPr>
              <a:t>Daily Videos</a:t>
            </a:r>
          </a:p>
          <a:p>
            <a:pPr lvl="1"/>
            <a:r>
              <a:rPr lang="en-US">
                <a:cs typeface="Calibri"/>
              </a:rPr>
              <a:t>Unit Progress Checks</a:t>
            </a:r>
          </a:p>
          <a:p>
            <a:pPr marL="0" indent="0">
              <a:buNone/>
            </a:pPr>
            <a:endParaRPr lang="en-US" sz="2000">
              <a:cs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6">
            <a:extLst>
              <a:ext uri="{FF2B5EF4-FFF2-40B4-BE49-F238E27FC236}">
                <a16:creationId xmlns:a16="http://schemas.microsoft.com/office/drawing/2014/main" id="{48AADC38-41AB-482C-B8C3-6B9CD91B6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6035"/>
            <a:ext cx="11548872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0CF5745-A065-1B9A-E591-9075434DC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3198280"/>
            <a:ext cx="5276088" cy="2387429"/>
          </a:xfrm>
          <a:prstGeom prst="rect">
            <a:avLst/>
          </a:prstGeom>
        </p:spPr>
      </p:pic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C2FB43F-8F66-29F5-5086-984165F77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784" y="3231256"/>
            <a:ext cx="5276088" cy="232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36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C7D3B-A4C5-4266-3F06-FE9026327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99" y="557380"/>
            <a:ext cx="4411268" cy="1679830"/>
          </a:xfrm>
        </p:spPr>
        <p:txBody>
          <a:bodyPr>
            <a:normAutofit/>
          </a:bodyPr>
          <a:lstStyle/>
          <a:p>
            <a:pPr algn="ctr"/>
            <a:r>
              <a:rPr lang="en-US" sz="3100" b="1">
                <a:ea typeface="+mj-lt"/>
                <a:cs typeface="+mj-lt"/>
              </a:rPr>
              <a:t>Advanced Placement Support</a:t>
            </a:r>
            <a:endParaRPr lang="en-US" sz="3100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F15EF-8CC5-806F-5930-E4C721E66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01" y="2438400"/>
            <a:ext cx="4281871" cy="394356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lvl="1"/>
            <a:r>
              <a:rPr lang="en-US" sz="2800" err="1">
                <a:cs typeface="Calibri"/>
              </a:rPr>
              <a:t>AlbertIO</a:t>
            </a:r>
            <a:endParaRPr lang="en-US" sz="2800">
              <a:cs typeface="Calibri"/>
            </a:endParaRPr>
          </a:p>
          <a:p>
            <a:pPr lvl="1"/>
            <a:r>
              <a:rPr lang="en-US" sz="2800">
                <a:cs typeface="Calibri"/>
              </a:rPr>
              <a:t>Log in via Clever</a:t>
            </a:r>
          </a:p>
          <a:p>
            <a:pPr lvl="1"/>
            <a:r>
              <a:rPr lang="en-US" sz="2800">
                <a:cs typeface="Calibri"/>
              </a:rPr>
              <a:t>Organized by unit</a:t>
            </a:r>
          </a:p>
          <a:p>
            <a:pPr lvl="1"/>
            <a:r>
              <a:rPr lang="en-US" sz="2800">
                <a:cs typeface="Calibri"/>
              </a:rPr>
              <a:t>Teacher assigned work or student independent practice</a:t>
            </a:r>
          </a:p>
          <a:p>
            <a:pPr lvl="1"/>
            <a:r>
              <a:rPr lang="en-US" sz="2800">
                <a:cs typeface="Calibri"/>
              </a:rPr>
              <a:t>Explanation of correct answers</a:t>
            </a:r>
          </a:p>
          <a:p>
            <a:pPr lvl="1"/>
            <a:r>
              <a:rPr lang="en-US" sz="2800">
                <a:cs typeface="Calibri"/>
              </a:rPr>
              <a:t>Explanation of distractors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0A51020-390D-DDB1-31E6-6A78B11BA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862" y="1109934"/>
            <a:ext cx="6019331" cy="463488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11710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186A3-4A87-40F7-ABED-6FBCEC9D8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443" y="4928180"/>
            <a:ext cx="3521122" cy="1286354"/>
          </a:xfrm>
        </p:spPr>
        <p:txBody>
          <a:bodyPr>
            <a:normAutofit/>
          </a:bodyPr>
          <a:lstStyle/>
          <a:p>
            <a:pPr algn="r"/>
            <a:r>
              <a:rPr lang="en-US" sz="3800"/>
              <a:t>Our IB Boosters </a:t>
            </a:r>
          </a:p>
        </p:txBody>
      </p:sp>
      <p:sp>
        <p:nvSpPr>
          <p:cNvPr id="70" name="Rectangle 60">
            <a:extLst>
              <a:ext uri="{FF2B5EF4-FFF2-40B4-BE49-F238E27FC236}">
                <a16:creationId xmlns:a16="http://schemas.microsoft.com/office/drawing/2014/main" id="{8DF8AE6E-38CD-4B2A-8E02-F099DD30E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2B710AF-31BA-4DC3-A505-9DC527DB0F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2" r="-2" b="2711"/>
          <a:stretch/>
        </p:blipFill>
        <p:spPr>
          <a:xfrm>
            <a:off x="759072" y="122551"/>
            <a:ext cx="1833125" cy="1252280"/>
          </a:xfrm>
          <a:prstGeom prst="rect">
            <a:avLst/>
          </a:prstGeom>
        </p:spPr>
      </p:pic>
      <p:sp>
        <p:nvSpPr>
          <p:cNvPr id="72" name="Right Triangle 62">
            <a:extLst>
              <a:ext uri="{FF2B5EF4-FFF2-40B4-BE49-F238E27FC236}">
                <a16:creationId xmlns:a16="http://schemas.microsoft.com/office/drawing/2014/main" id="{23293907-0F26-4752-BCD0-3AC2C5026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1731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64">
            <a:extLst>
              <a:ext uri="{FF2B5EF4-FFF2-40B4-BE49-F238E27FC236}">
                <a16:creationId xmlns:a16="http://schemas.microsoft.com/office/drawing/2014/main" id="{1E32D174-F8A9-4FF0-8888-1B4F5E184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4070" y="621519"/>
            <a:ext cx="4032504" cy="22037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66">
            <a:extLst>
              <a:ext uri="{FF2B5EF4-FFF2-40B4-BE49-F238E27FC236}">
                <a16:creationId xmlns:a16="http://schemas.microsoft.com/office/drawing/2014/main" id="{769201C5-687E-46FB-BA72-23BA40BFE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107" y="2848090"/>
            <a:ext cx="2339075" cy="34160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339141A8-FDFD-4ABE-A499-72C9669F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A439E11-755A-4258-859D-56A6B6AFC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78372" y="1485831"/>
            <a:ext cx="1990938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CE607592-6FE0-4C37-B75F-DFC3202DD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61" y="775417"/>
            <a:ext cx="3393994" cy="1883664"/>
          </a:xfrm>
          <a:prstGeom prst="rect">
            <a:avLst/>
          </a:prstGeom>
        </p:spPr>
      </p:pic>
      <p:sp>
        <p:nvSpPr>
          <p:cNvPr id="73" name="Right Triangle 72">
            <a:extLst>
              <a:ext uri="{FF2B5EF4-FFF2-40B4-BE49-F238E27FC236}">
                <a16:creationId xmlns:a16="http://schemas.microsoft.com/office/drawing/2014/main" id="{E916EF49-F958-4F28-A999-F8FA8D09A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06828" y="2437565"/>
            <a:ext cx="325600" cy="406635"/>
          </a:xfrm>
          <a:prstGeom prst="rtTriangle">
            <a:avLst/>
          </a:prstGeom>
          <a:solidFill>
            <a:srgbClr val="B3D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0FEAAE-4C45-4979-9A0B-9325659E99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8" r="-1" b="-1"/>
          <a:stretch/>
        </p:blipFill>
        <p:spPr>
          <a:xfrm>
            <a:off x="786047" y="3823771"/>
            <a:ext cx="3188606" cy="2265474"/>
          </a:xfrm>
          <a:prstGeom prst="rect">
            <a:avLst/>
          </a:prstGeom>
        </p:spPr>
      </p:pic>
      <p:sp>
        <p:nvSpPr>
          <p:cNvPr id="75" name="Right Triangle 74">
            <a:extLst>
              <a:ext uri="{FF2B5EF4-FFF2-40B4-BE49-F238E27FC236}">
                <a16:creationId xmlns:a16="http://schemas.microsoft.com/office/drawing/2014/main" id="{A7665D74-DFEA-412C-928C-F090E6708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83914" y="3243055"/>
            <a:ext cx="1881096" cy="1092260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E84BD56-679D-4E0C-9C9B-D694ABF0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2567" y="2843319"/>
            <a:ext cx="3474720" cy="1883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Triangle 78">
            <a:extLst>
              <a:ext uri="{FF2B5EF4-FFF2-40B4-BE49-F238E27FC236}">
                <a16:creationId xmlns:a16="http://schemas.microsoft.com/office/drawing/2014/main" id="{2335FEDF-EF88-4E68-9CF7-5A72EF32A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0435" y="1488222"/>
            <a:ext cx="1092260" cy="1364098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D0C1B6-CD65-45F2-A170-6D7608D18F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r="13292" b="-2"/>
          <a:stretch/>
        </p:blipFill>
        <p:spPr>
          <a:xfrm>
            <a:off x="7734651" y="484493"/>
            <a:ext cx="3171818" cy="21904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FE6419-2468-4664-8551-87A5C7B6B6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r="12368" b="2"/>
          <a:stretch/>
        </p:blipFill>
        <p:spPr>
          <a:xfrm>
            <a:off x="4588779" y="2979484"/>
            <a:ext cx="2982576" cy="2051235"/>
          </a:xfrm>
          <a:prstGeom prst="rect">
            <a:avLst/>
          </a:prstGeom>
        </p:spPr>
      </p:pic>
      <p:sp>
        <p:nvSpPr>
          <p:cNvPr id="81" name="Right Triangle 80">
            <a:extLst>
              <a:ext uri="{FF2B5EF4-FFF2-40B4-BE49-F238E27FC236}">
                <a16:creationId xmlns:a16="http://schemas.microsoft.com/office/drawing/2014/main" id="{837A7BE2-DF08-4ECE-A520-13927DBF4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82961" y="4947446"/>
            <a:ext cx="1495517" cy="1117075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A5D18-0778-40D1-A435-658929A4B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5297" y="3153048"/>
            <a:ext cx="3706577" cy="3061485"/>
          </a:xfrm>
        </p:spPr>
        <p:txBody>
          <a:bodyPr anchor="ctr">
            <a:normAutofit/>
          </a:bodyPr>
          <a:lstStyle/>
          <a:p>
            <a:r>
              <a:rPr lang="en-US" sz="1800"/>
              <a:t>Please welcome one of your IB Boosters, to share how you can become involved to support the wonderful events we have for our students and faculty.</a:t>
            </a:r>
          </a:p>
        </p:txBody>
      </p:sp>
    </p:spTree>
    <p:extLst>
      <p:ext uri="{BB962C8B-B14F-4D97-AF65-F5344CB8AC3E}">
        <p14:creationId xmlns:p14="http://schemas.microsoft.com/office/powerpoint/2010/main" val="1603237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" y="0"/>
            <a:ext cx="7534621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30" y="0"/>
            <a:ext cx="465736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EC933C-E740-1869-B6B5-07C1D3798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292" y="637763"/>
            <a:ext cx="4310961" cy="1415666"/>
          </a:xfrm>
        </p:spPr>
        <p:txBody>
          <a:bodyPr anchor="t">
            <a:normAutofit/>
          </a:bodyPr>
          <a:lstStyle/>
          <a:p>
            <a:pPr algn="ctr"/>
            <a:r>
              <a:rPr lang="en-US" sz="3600" b="1">
                <a:cs typeface="Calibri Light"/>
              </a:rPr>
              <a:t>Advanced Placement Support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8990" y="2268980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71C0C-5B4F-DD5D-C2D6-3B4A6CBB5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9505" y="2474868"/>
            <a:ext cx="4124107" cy="37396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sz="3200">
                <a:cs typeface="Calibri"/>
              </a:rPr>
              <a:t>Canvas</a:t>
            </a:r>
            <a:endParaRPr lang="en-US" sz="3200">
              <a:ea typeface="Calibri"/>
              <a:cs typeface="Calibri"/>
            </a:endParaRPr>
          </a:p>
          <a:p>
            <a:pPr lvl="1"/>
            <a:r>
              <a:rPr lang="en-US" sz="3200">
                <a:ea typeface="Calibri"/>
                <a:cs typeface="Calibri"/>
              </a:rPr>
              <a:t>Parent log in or student log in.</a:t>
            </a:r>
          </a:p>
          <a:p>
            <a:pPr lvl="1"/>
            <a:r>
              <a:rPr lang="en-US" sz="3200">
                <a:ea typeface="Calibri"/>
                <a:cs typeface="Calibri"/>
              </a:rPr>
              <a:t>Homework and instructions for assignments are posted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90111B6-2098-2251-F27F-714D07E75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29" y="1510971"/>
            <a:ext cx="7533017" cy="382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905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" y="0"/>
            <a:ext cx="7534621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30" y="0"/>
            <a:ext cx="465736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EC933C-E740-1869-B6B5-07C1D3798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292" y="637763"/>
            <a:ext cx="4310961" cy="1415666"/>
          </a:xfrm>
        </p:spPr>
        <p:txBody>
          <a:bodyPr anchor="t">
            <a:normAutofit/>
          </a:bodyPr>
          <a:lstStyle/>
          <a:p>
            <a:pPr algn="ctr"/>
            <a:r>
              <a:rPr lang="en-US" sz="3600" b="1">
                <a:cs typeface="Calibri Light"/>
              </a:rPr>
              <a:t>Advanced Placement Support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8990" y="2268980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71C0C-5B4F-DD5D-C2D6-3B4A6CBB5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9505" y="2474868"/>
            <a:ext cx="4124107" cy="37396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sz="3200">
                <a:cs typeface="Calibri"/>
              </a:rPr>
              <a:t>Canvas</a:t>
            </a:r>
            <a:endParaRPr lang="en-US" sz="3200">
              <a:ea typeface="Calibri"/>
              <a:cs typeface="Calibri"/>
            </a:endParaRPr>
          </a:p>
          <a:p>
            <a:pPr lvl="1"/>
            <a:r>
              <a:rPr lang="en-US" sz="3200">
                <a:ea typeface="Calibri"/>
                <a:cs typeface="Calibri"/>
              </a:rPr>
              <a:t>Parent log in or student log in.</a:t>
            </a:r>
          </a:p>
          <a:p>
            <a:pPr lvl="1"/>
            <a:r>
              <a:rPr lang="en-US" sz="3200">
                <a:ea typeface="Calibri"/>
                <a:cs typeface="Calibri"/>
              </a:rPr>
              <a:t>Homework and instructions for assignments are posted</a:t>
            </a:r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296F1B63-FD91-25C4-14D6-58875E929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544" y="1017288"/>
            <a:ext cx="2712648" cy="482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34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D4BBAA4-5350-4225-A232-680E7C33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5988BE-23BB-43BD-A9A9-0C1FF33B8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038" y="770467"/>
            <a:ext cx="3740270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>
                <a:solidFill>
                  <a:srgbClr val="FFFFFF"/>
                </a:solidFill>
              </a:rPr>
              <a:t>Important Dates: Check Website ABC Calendar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A0FB58-E4E4-41E6-9C95-598D4D480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8095" cy="39489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BD011A-161C-4802-8576-1CB5DAC41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6260" y="1"/>
            <a:ext cx="3088456" cy="2796158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4DD70E-E56F-4585-95A7-34749C3A1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109826"/>
            <a:ext cx="4028103" cy="2753311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6766783-14FB-461B-A621-D08F53800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6261" y="2989781"/>
            <a:ext cx="3088456" cy="3868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E25969-2D07-43EF-9EF2-D87543E9C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480" y="3075987"/>
            <a:ext cx="3296858" cy="36031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79413D-859D-4248-93E5-0E82521CB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35" y="216239"/>
            <a:ext cx="5046533" cy="317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83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4BBAA4-5350-4225-A232-680E7C33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E99C9E-B02A-4577-9268-A9E473556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038" y="770467"/>
            <a:ext cx="3740270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>
                <a:solidFill>
                  <a:srgbClr val="FFFFFF"/>
                </a:solidFill>
              </a:rPr>
              <a:t>IB Course Progression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(handouts provided)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A0FB58-E4E4-41E6-9C95-598D4D480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8095" cy="39489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0EF009-BC75-45F1-8B90-15D436884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981" y="321733"/>
            <a:ext cx="2759010" cy="332411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0BD011A-161C-4802-8576-1CB5DAC41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6260" y="1"/>
            <a:ext cx="3088456" cy="2796158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4DD70E-E56F-4585-95A7-34749C3A1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109826"/>
            <a:ext cx="4028103" cy="2753311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766783-14FB-461B-A621-D08F53800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6261" y="2989781"/>
            <a:ext cx="3088456" cy="3868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B9454-90BC-4709-972E-0BFB76AEA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006" y="3428121"/>
            <a:ext cx="2459976" cy="30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21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BA489-4A73-4E31-AD28-759F21CEA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217300"/>
          </a:xfrm>
          <a:solidFill>
            <a:schemeClr val="accent1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IB, GPA, and College Course Credits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2D42B42-D4C5-CA95-0333-2AE2B921D37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6656" y="2011680"/>
          <a:ext cx="10753725" cy="3766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5948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6AAC86B-9559-4E65-8C00-E8B43D3FA9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2834123"/>
              </p:ext>
            </p:extLst>
          </p:nvPr>
        </p:nvGraphicFramePr>
        <p:xfrm>
          <a:off x="136988" y="86360"/>
          <a:ext cx="11918024" cy="674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3484">
                  <a:extLst>
                    <a:ext uri="{9D8B030D-6E8A-4147-A177-3AD203B41FA5}">
                      <a16:colId xmlns:a16="http://schemas.microsoft.com/office/drawing/2014/main" val="468896639"/>
                    </a:ext>
                  </a:extLst>
                </a:gridCol>
                <a:gridCol w="2075380">
                  <a:extLst>
                    <a:ext uri="{9D8B030D-6E8A-4147-A177-3AD203B41FA5}">
                      <a16:colId xmlns:a16="http://schemas.microsoft.com/office/drawing/2014/main" val="2906046634"/>
                    </a:ext>
                  </a:extLst>
                </a:gridCol>
                <a:gridCol w="2181545">
                  <a:extLst>
                    <a:ext uri="{9D8B030D-6E8A-4147-A177-3AD203B41FA5}">
                      <a16:colId xmlns:a16="http://schemas.microsoft.com/office/drawing/2014/main" val="4269273241"/>
                    </a:ext>
                  </a:extLst>
                </a:gridCol>
                <a:gridCol w="4407615">
                  <a:extLst>
                    <a:ext uri="{9D8B030D-6E8A-4147-A177-3AD203B41FA5}">
                      <a16:colId xmlns:a16="http://schemas.microsoft.com/office/drawing/2014/main" val="202732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Benefits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280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Full Course Meal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Buffet</a:t>
                      </a:r>
                    </a:p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Home cooked meal</a:t>
                      </a:r>
                    </a:p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600"/>
                        <a:t>AP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/>
                        <a:t>Pick and choose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/>
                        <a:t>College Level Course with GPA advantage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/>
                        <a:t>Nationally recognized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/>
                        <a:t>Teachers trained by College Board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299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/>
                        <a:t>Curriculum set, monitored, &amp; assessed by The International Baccalaureate Organization (IBO)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Curriculum set, monitored, &amp; assessed by College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Curriculum set by local Junior College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600"/>
                        <a:t>IB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/>
                        <a:t>Internationally recognized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/>
                        <a:t>Interdisciplinary instruction between teacher teams/subjects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/>
                        <a:t>AP/IB teacher planning through District and site based teacher teams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/>
                        <a:t>Includes research opportunities highly recognized by colleges through internal assessments and extended essay in the Junior and Senior years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/>
                        <a:t>Teachers trained by IBO, most also trained by College Board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/>
                        <a:t>Students are in ALL Honors, AP, and IB level courses through 9-12 impacting their knowledge built and GPA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83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IB </a:t>
                      </a:r>
                      <a:r>
                        <a:rPr lang="en-US" sz="1600" err="1"/>
                        <a:t>Programme</a:t>
                      </a:r>
                      <a:endParaRPr lang="en-US" sz="1600"/>
                    </a:p>
                    <a:p>
                      <a:r>
                        <a:rPr lang="en-US" sz="1600" b="1"/>
                        <a:t>Includes AP courses in progression and ability to take DE during summer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Individual Courses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Individual Courses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805622"/>
                  </a:ext>
                </a:extLst>
              </a:tr>
              <a:tr h="372952">
                <a:tc>
                  <a:txBody>
                    <a:bodyPr/>
                    <a:lstStyle/>
                    <a:p>
                      <a:r>
                        <a:rPr lang="en-US" sz="1600"/>
                        <a:t>Opportunity to earn college credit for IB courses based on exam (1.0 GPA weight based on grade), Honors credit for Pre-IB (.5 GPA weight based on grade)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Opportunity to earn college credit (based on exam) per course and 1.0 GPA weight (based on grade)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Opportunity to earn college credit based on grade and 1.0 GPA weight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600"/>
                        <a:t>DE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/>
                        <a:t>College Credit and GPA advantage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/>
                        <a:t>College Credits &amp; GPA advantage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/>
                        <a:t>College Transcript Begun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264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0721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4" descr="School corridor with lockers">
            <a:extLst>
              <a:ext uri="{FF2B5EF4-FFF2-40B4-BE49-F238E27FC236}">
                <a16:creationId xmlns:a16="http://schemas.microsoft.com/office/drawing/2014/main" id="{DE631F67-7F03-4184-9A70-8F90EF351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524" b="1"/>
          <a:stretch/>
        </p:blipFill>
        <p:spPr>
          <a:xfrm>
            <a:off x="3438821" y="-235175"/>
            <a:ext cx="8668512" cy="6857990"/>
          </a:xfrm>
          <a:prstGeom prst="rect">
            <a:avLst/>
          </a:prstGeom>
        </p:spPr>
      </p:pic>
      <p:sp>
        <p:nvSpPr>
          <p:cNvPr id="37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045CC8-82F7-4C98-B981-5E773CD52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Please Welcome our AMAZING IB DP Student Panel</a:t>
            </a: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570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72F93B-B616-454F-8754-DFA36581D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Research from the IB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0917BE0-3047-4676-BED9-2471305EC7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0737267"/>
              </p:ext>
            </p:extLst>
          </p:nvPr>
        </p:nvGraphicFramePr>
        <p:xfrm>
          <a:off x="4521504" y="222082"/>
          <a:ext cx="7439587" cy="6354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72171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C5407-6102-4905-99E5-CC67756F9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US" sz="4800"/>
              <a:t>More IB Research about the Benefits of the IB Core (TOK, CAS, EE)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2309A59-5BB7-459F-A07E-BD8676D51C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4856469"/>
              </p:ext>
            </p:extLst>
          </p:nvPr>
        </p:nvGraphicFramePr>
        <p:xfrm>
          <a:off x="904602" y="2632368"/>
          <a:ext cx="10378440" cy="3595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55853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F6C3C-134D-417E-9F70-E7BC20EA2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2071"/>
            <a:ext cx="11785600" cy="129695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b="1"/>
              <a:t>College Data from the Florida Association of IB Schools:  </a:t>
            </a:r>
            <a:br>
              <a:rPr lang="en-US" sz="2800" b="1"/>
            </a:br>
            <a:r>
              <a:rPr lang="en-US" sz="2800" b="1"/>
              <a:t>Preliminary results of an ongoing initial survey of over 2,000 IB students in the state of Florida shows IB student acceptance rates continue to outpace the overall acceptance rates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50EA31D-0DA0-4417-AD2B-6AF74DDFD1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5791250"/>
              </p:ext>
            </p:extLst>
          </p:nvPr>
        </p:nvGraphicFramePr>
        <p:xfrm>
          <a:off x="707948" y="1309026"/>
          <a:ext cx="10486524" cy="5548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5508">
                  <a:extLst>
                    <a:ext uri="{9D8B030D-6E8A-4147-A177-3AD203B41FA5}">
                      <a16:colId xmlns:a16="http://schemas.microsoft.com/office/drawing/2014/main" val="1711131695"/>
                    </a:ext>
                  </a:extLst>
                </a:gridCol>
                <a:gridCol w="3495508">
                  <a:extLst>
                    <a:ext uri="{9D8B030D-6E8A-4147-A177-3AD203B41FA5}">
                      <a16:colId xmlns:a16="http://schemas.microsoft.com/office/drawing/2014/main" val="276638146"/>
                    </a:ext>
                  </a:extLst>
                </a:gridCol>
                <a:gridCol w="3495508">
                  <a:extLst>
                    <a:ext uri="{9D8B030D-6E8A-4147-A177-3AD203B41FA5}">
                      <a16:colId xmlns:a16="http://schemas.microsoft.com/office/drawing/2014/main" val="2238860679"/>
                    </a:ext>
                  </a:extLst>
                </a:gridCol>
              </a:tblGrid>
              <a:tr h="341410">
                <a:tc>
                  <a:txBody>
                    <a:bodyPr/>
                    <a:lstStyle/>
                    <a:p>
                      <a:r>
                        <a:rPr lang="en-US"/>
                        <a:t>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IB Student Acceptance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Overall Acceptance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757532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/>
                        <a:t>University of Florida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861368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/>
                        <a:t>Florida State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371876"/>
                  </a:ext>
                </a:extLst>
              </a:tr>
              <a:tr h="508538">
                <a:tc>
                  <a:txBody>
                    <a:bodyPr/>
                    <a:lstStyle/>
                    <a:p>
                      <a:r>
                        <a:rPr lang="en-US"/>
                        <a:t>University of Central Florida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455357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/>
                        <a:t>Princeton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609818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/>
                        <a:t>Brown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049639"/>
                  </a:ext>
                </a:extLst>
              </a:tr>
              <a:tr h="508538">
                <a:tc>
                  <a:txBody>
                    <a:bodyPr/>
                    <a:lstStyle/>
                    <a:p>
                      <a:r>
                        <a:rPr lang="en-US"/>
                        <a:t>University of California, Berkley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524142"/>
                  </a:ext>
                </a:extLst>
              </a:tr>
              <a:tr h="508538">
                <a:tc>
                  <a:txBody>
                    <a:bodyPr/>
                    <a:lstStyle/>
                    <a:p>
                      <a:r>
                        <a:rPr lang="en-US"/>
                        <a:t>University of California, Los Angeles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252395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/>
                        <a:t>New York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396104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/>
                        <a:t>University of Michigan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359778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/>
                        <a:t>Duke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212168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/>
                        <a:t>University of Pennsylvania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681167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/>
                        <a:t>Yale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005889"/>
                  </a:ext>
                </a:extLst>
              </a:tr>
              <a:tr h="341410">
                <a:tc>
                  <a:txBody>
                    <a:bodyPr/>
                    <a:lstStyle/>
                    <a:p>
                      <a:r>
                        <a:rPr lang="en-US"/>
                        <a:t>University of Virginia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103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5678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27182B6-9BE4-4C76-8357-7FF247DBCBE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25333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48583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A50A7-55D3-43F5-AF6A-31A193AF7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Just a few PHUHS IB Highlights</a:t>
            </a:r>
          </a:p>
        </p:txBody>
      </p:sp>
      <p:pic>
        <p:nvPicPr>
          <p:cNvPr id="5" name="Picture 4" descr="Classroom sticker progress chart">
            <a:extLst>
              <a:ext uri="{FF2B5EF4-FFF2-40B4-BE49-F238E27FC236}">
                <a16:creationId xmlns:a16="http://schemas.microsoft.com/office/drawing/2014/main" id="{E79F875B-AFA1-7D87-4F41-CEF50FBEB2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98" r="576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FBD0A-B15F-4DD3-8961-B03AD9A34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901" y="2706624"/>
            <a:ext cx="6960637" cy="41513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900"/>
              <a:t>Consistently surpass the percent of International Diplomas earned</a:t>
            </a:r>
          </a:p>
          <a:p>
            <a:r>
              <a:rPr lang="en-US" sz="1900"/>
              <a:t>79-94% diploma rate over the last 5 years</a:t>
            </a:r>
            <a:endParaRPr lang="en-US" sz="1900">
              <a:ea typeface="Calibri"/>
              <a:cs typeface="Calibri"/>
            </a:endParaRPr>
          </a:p>
          <a:p>
            <a:r>
              <a:rPr lang="en-US" sz="1900"/>
              <a:t>90-96% of students earned a 4-7 on their exams over the last 5 years</a:t>
            </a:r>
            <a:endParaRPr lang="en-US" sz="1900">
              <a:ea typeface="Calibri"/>
              <a:cs typeface="Calibri"/>
            </a:endParaRPr>
          </a:p>
          <a:p>
            <a:r>
              <a:rPr lang="en-US" sz="1900"/>
              <a:t>IB students outscore Florida and National SAT scores for Reading by over 100 points and ACT by 7 points</a:t>
            </a:r>
            <a:endParaRPr lang="en-US" sz="1900">
              <a:ea typeface="Calibri"/>
              <a:cs typeface="Calibri"/>
            </a:endParaRPr>
          </a:p>
          <a:p>
            <a:r>
              <a:rPr lang="en-US" sz="1900"/>
              <a:t>PHUHS IB students represent the majority of our county’s National Merit scholars annually</a:t>
            </a:r>
            <a:endParaRPr lang="en-US" sz="1900">
              <a:ea typeface="Calibri"/>
              <a:cs typeface="Calibri"/>
            </a:endParaRPr>
          </a:p>
          <a:p>
            <a:r>
              <a:rPr lang="en-US" sz="1900"/>
              <a:t>Over 95% of our students earn Bright Futures Scholarships</a:t>
            </a:r>
            <a:endParaRPr lang="en-US" sz="1900">
              <a:ea typeface="Calibri"/>
              <a:cs typeface="Calibri"/>
            </a:endParaRPr>
          </a:p>
          <a:p>
            <a:r>
              <a:rPr lang="en-US" sz="1900">
                <a:ea typeface="Calibri"/>
                <a:cs typeface="Calibri"/>
              </a:rPr>
              <a:t>2024 Alumni received over $2 million in Bright Futures alone</a:t>
            </a:r>
            <a:endParaRPr lang="en-US" sz="1900"/>
          </a:p>
          <a:p>
            <a:r>
              <a:rPr lang="en-US" sz="1900"/>
              <a:t>PHUHS IB students are recognized consistently for their work in the community.</a:t>
            </a:r>
            <a:endParaRPr lang="en-US" sz="19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0968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85BBFB-EB4E-4A04-8CEB-959003EA2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Where are our </a:t>
            </a:r>
            <a:r>
              <a:rPr lang="en-US" sz="4000">
                <a:solidFill>
                  <a:srgbClr val="FFFFFF"/>
                </a:solidFill>
              </a:rPr>
              <a:t>PHUHS IB </a:t>
            </a: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alumni?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F1F83CF-DF4A-493A-B8D1-14F69CDAD79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143840" y="143839"/>
          <a:ext cx="7948843" cy="6908656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{5C22544A-7EE6-4342-B048-85BDC9FD1C3A}</a:tableStyleId>
              </a:tblPr>
              <a:tblGrid>
                <a:gridCol w="2822195">
                  <a:extLst>
                    <a:ext uri="{9D8B030D-6E8A-4147-A177-3AD203B41FA5}">
                      <a16:colId xmlns:a16="http://schemas.microsoft.com/office/drawing/2014/main" val="3733107621"/>
                    </a:ext>
                  </a:extLst>
                </a:gridCol>
                <a:gridCol w="2614357">
                  <a:extLst>
                    <a:ext uri="{9D8B030D-6E8A-4147-A177-3AD203B41FA5}">
                      <a16:colId xmlns:a16="http://schemas.microsoft.com/office/drawing/2014/main" val="1582180747"/>
                    </a:ext>
                  </a:extLst>
                </a:gridCol>
                <a:gridCol w="2512291">
                  <a:extLst>
                    <a:ext uri="{9D8B030D-6E8A-4147-A177-3AD203B41FA5}">
                      <a16:colId xmlns:a16="http://schemas.microsoft.com/office/drawing/2014/main" val="4034313973"/>
                    </a:ext>
                  </a:extLst>
                </a:gridCol>
              </a:tblGrid>
              <a:tr h="611076">
                <a:tc>
                  <a:txBody>
                    <a:bodyPr/>
                    <a:lstStyle/>
                    <a:p>
                      <a:r>
                        <a:rPr lang="en-US" sz="1600" b="0" cap="none" spc="0">
                          <a:solidFill>
                            <a:schemeClr val="bg1"/>
                          </a:solidFill>
                        </a:rPr>
                        <a:t>Class of 20221</a:t>
                      </a:r>
                    </a:p>
                  </a:txBody>
                  <a:tcPr marL="105617" marR="52206" marT="81244" marB="81244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cap="none" spc="0">
                          <a:solidFill>
                            <a:schemeClr val="bg1"/>
                          </a:solidFill>
                        </a:rPr>
                        <a:t>Class of 2022</a:t>
                      </a:r>
                    </a:p>
                    <a:p>
                      <a:endParaRPr lang="en-US" sz="1600" b="0" cap="none" spc="0">
                        <a:solidFill>
                          <a:schemeClr val="bg1"/>
                        </a:solidFill>
                      </a:endParaRPr>
                    </a:p>
                  </a:txBody>
                  <a:tcPr marL="105617" marR="52206" marT="81244" marB="81244" anchor="ctr">
                    <a:lnL w="6350" cap="flat" cmpd="sng" algn="ctr">
                      <a:noFill/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cap="none" spc="0">
                          <a:solidFill>
                            <a:schemeClr val="bg1"/>
                          </a:solidFill>
                        </a:rPr>
                        <a:t>Class of 2023</a:t>
                      </a:r>
                    </a:p>
                  </a:txBody>
                  <a:tcPr marL="105617" marR="52206" marT="81244" marB="81244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951277"/>
                  </a:ext>
                </a:extLst>
              </a:tr>
              <a:tr h="5882191">
                <a:tc>
                  <a:txBody>
                    <a:bodyPr/>
                    <a:lstStyle/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Boston University</a:t>
                      </a:r>
                    </a:p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Case Western Reserve University</a:t>
                      </a:r>
                    </a:p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Cornell University</a:t>
                      </a:r>
                    </a:p>
                    <a:p>
                      <a:r>
                        <a:rPr lang="en-US" sz="1600" cap="none" spc="0" err="1">
                          <a:solidFill>
                            <a:schemeClr val="tx1"/>
                          </a:solidFill>
                        </a:rPr>
                        <a:t>Flordia</a:t>
                      </a: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 Atlantic University</a:t>
                      </a:r>
                    </a:p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Florida State University </a:t>
                      </a:r>
                    </a:p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Georgia Institute of Technology</a:t>
                      </a:r>
                    </a:p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John Hopkins University</a:t>
                      </a:r>
                    </a:p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Massachusetts Institute of Technology</a:t>
                      </a:r>
                    </a:p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Nova Southeastern University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Rice University</a:t>
                      </a:r>
                    </a:p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University of California, Berkley</a:t>
                      </a:r>
                    </a:p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United States Marines</a:t>
                      </a:r>
                    </a:p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United States Military Academy, West Point</a:t>
                      </a:r>
                    </a:p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University of Florida</a:t>
                      </a:r>
                    </a:p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University of Central Florida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University of Notre Dame</a:t>
                      </a:r>
                    </a:p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University of Southern Florida</a:t>
                      </a:r>
                    </a:p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Vanderbilt University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05617" marR="52206" marT="81244" marB="81244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Auburn University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Bernard M. Baruch College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Carnegie Mellon University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Colorado State University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Cornell University </a:t>
                      </a:r>
                    </a:p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Florida Polytechnic University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Florida State University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Georgia Institute of Technology</a:t>
                      </a:r>
                    </a:p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Massachusetts Institute of Technology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Rensselaer Polytechnic Institute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Rollins College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University of Alabama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University of Central Florida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University of Florida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University of Miami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University of Notre Dame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University of Pennsylvania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University of Southern Florida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University of </a:t>
                      </a:r>
                      <a:r>
                        <a:rPr lang="en-US" sz="1600" cap="none" spc="0" err="1">
                          <a:solidFill>
                            <a:schemeClr val="tx1"/>
                          </a:solidFill>
                        </a:rPr>
                        <a:t>Virgina</a:t>
                      </a:r>
                      <a:endParaRPr lang="en-US" sz="1600" cap="none" spc="0">
                        <a:solidFill>
                          <a:schemeClr val="tx1"/>
                        </a:solidFill>
                      </a:endParaRPr>
                    </a:p>
                    <a:p>
                      <a:endParaRPr lang="en-US"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05617" marR="52206" marT="81244" marB="81244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Australian National University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Cornell University</a:t>
                      </a:r>
                    </a:p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Florida State University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George Washington University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Georgia Institute of Technology</a:t>
                      </a:r>
                    </a:p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Indiana University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Massachusetts Institute of Technology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McGill University</a:t>
                      </a:r>
                    </a:p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Ringling School of Art and Design</a:t>
                      </a:r>
                    </a:p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Saint Leo University</a:t>
                      </a:r>
                    </a:p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Tulane University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University of Central Florida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University of Northern Florida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University of Florida</a:t>
                      </a:r>
                    </a:p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University of Florida at Santa Fe</a:t>
                      </a:r>
                    </a:p>
                    <a:p>
                      <a:r>
                        <a:rPr lang="en-US" sz="1600" cap="none" spc="0">
                          <a:solidFill>
                            <a:schemeClr val="tx1"/>
                          </a:solidFill>
                        </a:rPr>
                        <a:t>University of Southern Florida</a:t>
                      </a:r>
                    </a:p>
                    <a:p>
                      <a:endParaRPr lang="en-US" sz="16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05617" marR="52206" marT="81244" marB="81244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4704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1428007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Bell Gothic Std Black"/>
        <a:ea typeface=""/>
        <a:cs typeface=""/>
      </a:majorFont>
      <a:minorFont>
        <a:latin typeface="Bell Gothic Std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4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B8006909030B418DD3B0E88ED1DD1E" ma:contentTypeVersion="14" ma:contentTypeDescription="Create a new document." ma:contentTypeScope="" ma:versionID="75cfb4cdf1f8349c41b4ec2947371c91">
  <xsd:schema xmlns:xsd="http://www.w3.org/2001/XMLSchema" xmlns:xs="http://www.w3.org/2001/XMLSchema" xmlns:p="http://schemas.microsoft.com/office/2006/metadata/properties" xmlns:ns3="00dc1a83-2263-427f-a4af-1a242a4d0248" xmlns:ns4="92c4eef3-446f-4ea4-a774-c0f381ddc59d" targetNamespace="http://schemas.microsoft.com/office/2006/metadata/properties" ma:root="true" ma:fieldsID="011e750dbf444314ca2ba71e4a88e28b" ns3:_="" ns4:_="">
    <xsd:import namespace="00dc1a83-2263-427f-a4af-1a242a4d0248"/>
    <xsd:import namespace="92c4eef3-446f-4ea4-a774-c0f381ddc59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dc1a83-2263-427f-a4af-1a242a4d02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c4eef3-446f-4ea4-a774-c0f381ddc59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1E3A21-1193-4FBC-8075-61009944FAE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2c4eef3-446f-4ea4-a774-c0f381ddc59d"/>
    <ds:schemaRef ds:uri="00dc1a83-2263-427f-a4af-1a242a4d024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27D539F-0AC5-4A2D-80E7-831EDC74AD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565F39-A26A-47E2-AF7D-68459EE7A9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dc1a83-2263-427f-a4af-1a242a4d0248"/>
    <ds:schemaRef ds:uri="92c4eef3-446f-4ea4-a774-c0f381ddc5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2186</Words>
  <Application>Microsoft Office PowerPoint</Application>
  <PresentationFormat>Widescreen</PresentationFormat>
  <Paragraphs>389</Paragraphs>
  <Slides>36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Bell Gothic Std Black</vt:lpstr>
      <vt:lpstr>Calibri</vt:lpstr>
      <vt:lpstr>Calibri Light</vt:lpstr>
      <vt:lpstr>Corbel</vt:lpstr>
      <vt:lpstr>Times New Roman</vt:lpstr>
      <vt:lpstr>Wingdings</vt:lpstr>
      <vt:lpstr>Office Theme</vt:lpstr>
      <vt:lpstr>Custom Design</vt:lpstr>
      <vt:lpstr>Metropolitan</vt:lpstr>
      <vt:lpstr>Parallax</vt:lpstr>
      <vt:lpstr>Fall Seminar 2024 </vt:lpstr>
      <vt:lpstr>PowerPoint Presentation</vt:lpstr>
      <vt:lpstr>Our IB Boosters </vt:lpstr>
      <vt:lpstr>Research from the IB</vt:lpstr>
      <vt:lpstr>More IB Research about the Benefits of the IB Core (TOK, CAS, EE)</vt:lpstr>
      <vt:lpstr>College Data from the Florida Association of IB Schools:   Preliminary results of an ongoing initial survey of over 2,000 IB students in the state of Florida shows IB student acceptance rates continue to outpace the overall acceptance rates</vt:lpstr>
      <vt:lpstr>PowerPoint Presentation</vt:lpstr>
      <vt:lpstr>Just a few PHUHS IB Highlights</vt:lpstr>
      <vt:lpstr>Where are our PHUHS IB alumni?</vt:lpstr>
      <vt:lpstr>Grade Level Seminars</vt:lpstr>
      <vt:lpstr> How we approach Teaching &amp; Learning in IB</vt:lpstr>
      <vt:lpstr>How can you support the IB Approach to Teaching and Learning?</vt:lpstr>
      <vt:lpstr>PowerPoint Presentation</vt:lpstr>
      <vt:lpstr>The IB Core – CAS Students WILL earn their Bright Futures service requirements in CAS during their Junior and Senior years</vt:lpstr>
      <vt:lpstr>Start Preparing for CAS… How is your student getting involved?</vt:lpstr>
      <vt:lpstr>5 Main Projects in 9th grade  Practicing ATL Skills</vt:lpstr>
      <vt:lpstr>The IB Core – Pre-IB Students will engage in writing 1 mini EE</vt:lpstr>
      <vt:lpstr>The aims of the mini-extended essay are for students to: </vt:lpstr>
      <vt:lpstr>What does this translate into?   The IB Research about the IB Core</vt:lpstr>
      <vt:lpstr>PSAT  Why Take the PSAT/NMSQT?</vt:lpstr>
      <vt:lpstr>Preparing for the NMSQT National Merit Scholarship Qualifying  Test: Junior Year</vt:lpstr>
      <vt:lpstr>BRIGHT FUTURE SCHOLARSHIPS</vt:lpstr>
      <vt:lpstr>PowerPoint Presentation</vt:lpstr>
      <vt:lpstr>Start Researching Colleges and Careers Now  </vt:lpstr>
      <vt:lpstr>College Research - Where do They want to go? </vt:lpstr>
      <vt:lpstr>SAT – collegeboard.org</vt:lpstr>
      <vt:lpstr>ACT – act.org</vt:lpstr>
      <vt:lpstr>Advanced Placement Support</vt:lpstr>
      <vt:lpstr>Advanced Placement Support</vt:lpstr>
      <vt:lpstr>Advanced Placement Support</vt:lpstr>
      <vt:lpstr>Advanced Placement Support</vt:lpstr>
      <vt:lpstr>Important Dates: Check Website ABC Calendar</vt:lpstr>
      <vt:lpstr>IB Course Progression (handouts provided)</vt:lpstr>
      <vt:lpstr>IB, GPA, and College Course Credits</vt:lpstr>
      <vt:lpstr>PowerPoint Presentation</vt:lpstr>
      <vt:lpstr>Please Welcome our AMAZING IB DP Student Panel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 Seminar 2023 Grade 9</dc:title>
  <dc:creator>Striblen Evette</dc:creator>
  <cp:lastModifiedBy>Schachter Kevin</cp:lastModifiedBy>
  <cp:revision>2</cp:revision>
  <dcterms:created xsi:type="dcterms:W3CDTF">2023-09-07T21:14:56Z</dcterms:created>
  <dcterms:modified xsi:type="dcterms:W3CDTF">2025-06-25T15:33:13Z</dcterms:modified>
</cp:coreProperties>
</file>